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51"/>
  </p:notesMasterIdLst>
  <p:sldIdLst>
    <p:sldId id="259" r:id="rId2"/>
    <p:sldId id="258" r:id="rId3"/>
    <p:sldId id="276" r:id="rId4"/>
    <p:sldId id="282" r:id="rId5"/>
    <p:sldId id="269" r:id="rId6"/>
    <p:sldId id="277" r:id="rId7"/>
    <p:sldId id="278" r:id="rId8"/>
    <p:sldId id="279" r:id="rId9"/>
    <p:sldId id="280" r:id="rId10"/>
    <p:sldId id="281" r:id="rId11"/>
    <p:sldId id="268" r:id="rId12"/>
    <p:sldId id="266" r:id="rId13"/>
    <p:sldId id="270" r:id="rId14"/>
    <p:sldId id="271" r:id="rId15"/>
    <p:sldId id="272" r:id="rId16"/>
    <p:sldId id="273" r:id="rId17"/>
    <p:sldId id="28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5" r:id="rId28"/>
    <p:sldId id="292" r:id="rId29"/>
    <p:sldId id="294" r:id="rId30"/>
    <p:sldId id="296" r:id="rId31"/>
    <p:sldId id="293" r:id="rId32"/>
    <p:sldId id="297" r:id="rId33"/>
    <p:sldId id="299" r:id="rId34"/>
    <p:sldId id="298" r:id="rId35"/>
    <p:sldId id="300" r:id="rId36"/>
    <p:sldId id="301" r:id="rId37"/>
    <p:sldId id="302" r:id="rId38"/>
    <p:sldId id="304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26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jjawal Tyagi" initials="UT" lastIdx="1" clrIdx="0">
    <p:extLst>
      <p:ext uri="{19B8F6BF-5375-455C-9EA6-DF929625EA0E}">
        <p15:presenceInfo xmlns:p15="http://schemas.microsoft.com/office/powerpoint/2012/main" userId="S::Utyagi@gap.com::17b47048-a672-47d4-a86a-521fb02257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24"/>
    <a:srgbClr val="F44718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1"/>
  </p:normalViewPr>
  <p:slideViewPr>
    <p:cSldViewPr snapToGrid="0" snapToObjects="1">
      <p:cViewPr varScale="1">
        <p:scale>
          <a:sx n="73" d="100"/>
          <a:sy n="73" d="100"/>
        </p:scale>
        <p:origin x="1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05587-AE8A-4084-BF18-3893F7249471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DDE04-E70E-4CA6-AAD5-94DDE88A981E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BE98F321-8586-4029-B7E3-93F4E7A68F63}" type="parTrans" cxnId="{CB924F22-BAD7-4726-93B0-47DBA51132D4}">
      <dgm:prSet/>
      <dgm:spPr/>
      <dgm:t>
        <a:bodyPr/>
        <a:lstStyle/>
        <a:p>
          <a:endParaRPr lang="en-US"/>
        </a:p>
      </dgm:t>
    </dgm:pt>
    <dgm:pt modelId="{F85E279D-19D7-4D67-85F3-87B98FC2075D}" type="sibTrans" cxnId="{CB924F22-BAD7-4726-93B0-47DBA51132D4}">
      <dgm:prSet/>
      <dgm:spPr/>
      <dgm:t>
        <a:bodyPr/>
        <a:lstStyle/>
        <a:p>
          <a:endParaRPr lang="en-US"/>
        </a:p>
      </dgm:t>
    </dgm:pt>
    <dgm:pt modelId="{2478E71F-48BB-42D4-A4B4-557F583FFC4A}">
      <dgm:prSet phldrT="[Text]"/>
      <dgm:spPr/>
      <dgm:t>
        <a:bodyPr/>
        <a:lstStyle/>
        <a:p>
          <a:r>
            <a:rPr lang="en-US" dirty="0"/>
            <a:t>Project Management</a:t>
          </a:r>
        </a:p>
      </dgm:t>
    </dgm:pt>
    <dgm:pt modelId="{7E3FC26F-A299-40F2-9DBA-C1C4569D8D8B}" type="parTrans" cxnId="{B067871F-433A-453B-B3E1-972683981A82}">
      <dgm:prSet/>
      <dgm:spPr/>
      <dgm:t>
        <a:bodyPr/>
        <a:lstStyle/>
        <a:p>
          <a:endParaRPr lang="en-US"/>
        </a:p>
      </dgm:t>
    </dgm:pt>
    <dgm:pt modelId="{C907D89F-529C-4D29-97A1-14A3F609A083}" type="sibTrans" cxnId="{B067871F-433A-453B-B3E1-972683981A82}">
      <dgm:prSet/>
      <dgm:spPr/>
      <dgm:t>
        <a:bodyPr/>
        <a:lstStyle/>
        <a:p>
          <a:endParaRPr lang="en-US"/>
        </a:p>
      </dgm:t>
    </dgm:pt>
    <dgm:pt modelId="{B15C0D09-E9E8-4092-BA2F-87F0A605313D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D07B256C-7D4D-4146-9A6A-488E91E44690}" type="parTrans" cxnId="{34D0F23C-8C6A-4F3F-B3C0-65DFC75737CF}">
      <dgm:prSet/>
      <dgm:spPr/>
      <dgm:t>
        <a:bodyPr/>
        <a:lstStyle/>
        <a:p>
          <a:endParaRPr lang="en-US"/>
        </a:p>
      </dgm:t>
    </dgm:pt>
    <dgm:pt modelId="{890D676F-BD28-41E1-8138-774A719C7E0A}" type="sibTrans" cxnId="{34D0F23C-8C6A-4F3F-B3C0-65DFC75737CF}">
      <dgm:prSet/>
      <dgm:spPr/>
      <dgm:t>
        <a:bodyPr/>
        <a:lstStyle/>
        <a:p>
          <a:endParaRPr lang="en-US"/>
        </a:p>
      </dgm:t>
    </dgm:pt>
    <dgm:pt modelId="{FA5B91E7-FCD2-4C34-98DB-0B3F14A8A6DF}">
      <dgm:prSet phldrT="[Text]"/>
      <dgm:spPr/>
      <dgm:t>
        <a:bodyPr/>
        <a:lstStyle/>
        <a:p>
          <a:r>
            <a:rPr lang="en-US" dirty="0"/>
            <a:t>Business Analysis</a:t>
          </a:r>
        </a:p>
      </dgm:t>
    </dgm:pt>
    <dgm:pt modelId="{7E7F9ED6-A7F5-4D42-8C37-825D27327C7F}" type="parTrans" cxnId="{60F0786A-F844-4BD8-9CBB-D7D10DA3A658}">
      <dgm:prSet/>
      <dgm:spPr/>
      <dgm:t>
        <a:bodyPr/>
        <a:lstStyle/>
        <a:p>
          <a:endParaRPr lang="en-US"/>
        </a:p>
      </dgm:t>
    </dgm:pt>
    <dgm:pt modelId="{DEB068E1-2C3C-452E-AE22-F51E584017B7}" type="sibTrans" cxnId="{60F0786A-F844-4BD8-9CBB-D7D10DA3A658}">
      <dgm:prSet/>
      <dgm:spPr/>
      <dgm:t>
        <a:bodyPr/>
        <a:lstStyle/>
        <a:p>
          <a:endParaRPr lang="en-US"/>
        </a:p>
      </dgm:t>
    </dgm:pt>
    <dgm:pt modelId="{21FCA64B-009D-42DD-8AEF-FCA95BDFFCFE}">
      <dgm:prSet phldrT="[Text]"/>
      <dgm:spPr/>
      <dgm:t>
        <a:bodyPr/>
        <a:lstStyle/>
        <a:p>
          <a:r>
            <a:rPr lang="en-US" dirty="0"/>
            <a:t>Quality Assurance</a:t>
          </a:r>
        </a:p>
      </dgm:t>
    </dgm:pt>
    <dgm:pt modelId="{5EB5B3AA-33C8-47CE-B378-ABFAA4E609C2}" type="parTrans" cxnId="{EDE3811E-C64D-4FA3-8C57-F2EF6BB1388E}">
      <dgm:prSet/>
      <dgm:spPr/>
      <dgm:t>
        <a:bodyPr/>
        <a:lstStyle/>
        <a:p>
          <a:endParaRPr lang="en-US"/>
        </a:p>
      </dgm:t>
    </dgm:pt>
    <dgm:pt modelId="{A387D4B1-EB9A-4FAE-84A1-7E3285D205F3}" type="sibTrans" cxnId="{EDE3811E-C64D-4FA3-8C57-F2EF6BB1388E}">
      <dgm:prSet/>
      <dgm:spPr/>
      <dgm:t>
        <a:bodyPr/>
        <a:lstStyle/>
        <a:p>
          <a:endParaRPr lang="en-US"/>
        </a:p>
      </dgm:t>
    </dgm:pt>
    <dgm:pt modelId="{1D1AC340-7B5A-4F59-8FD5-B04818790841}">
      <dgm:prSet phldrT="[Text]"/>
      <dgm:spPr/>
      <dgm:t>
        <a:bodyPr/>
        <a:lstStyle/>
        <a:p>
          <a:r>
            <a:rPr lang="en-US" dirty="0"/>
            <a:t>Information Security</a:t>
          </a:r>
        </a:p>
      </dgm:t>
    </dgm:pt>
    <dgm:pt modelId="{4283D081-F095-47D5-99B5-1429CE590DA9}" type="parTrans" cxnId="{F40175BE-5A5D-4113-9A2B-5472BB55088B}">
      <dgm:prSet/>
      <dgm:spPr/>
      <dgm:t>
        <a:bodyPr/>
        <a:lstStyle/>
        <a:p>
          <a:endParaRPr lang="en-US"/>
        </a:p>
      </dgm:t>
    </dgm:pt>
    <dgm:pt modelId="{4B348994-1ECA-484C-AC1A-8BF6B50E3837}" type="sibTrans" cxnId="{F40175BE-5A5D-4113-9A2B-5472BB55088B}">
      <dgm:prSet/>
      <dgm:spPr/>
      <dgm:t>
        <a:bodyPr/>
        <a:lstStyle/>
        <a:p>
          <a:endParaRPr lang="en-US"/>
        </a:p>
      </dgm:t>
    </dgm:pt>
    <dgm:pt modelId="{F724633A-EBEC-4662-8DFF-DB94BA7E0980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4134F6-4387-4424-A4A1-BC833AEC991B}" type="parTrans" cxnId="{C32F6A22-ECB8-48E5-A734-E2B6E9375EA7}">
      <dgm:prSet/>
      <dgm:spPr/>
      <dgm:t>
        <a:bodyPr/>
        <a:lstStyle/>
        <a:p>
          <a:endParaRPr lang="en-US"/>
        </a:p>
      </dgm:t>
    </dgm:pt>
    <dgm:pt modelId="{83943688-84A0-405A-B7D3-D08F0639DC74}" type="sibTrans" cxnId="{C32F6A22-ECB8-48E5-A734-E2B6E9375EA7}">
      <dgm:prSet/>
      <dgm:spPr/>
      <dgm:t>
        <a:bodyPr/>
        <a:lstStyle/>
        <a:p>
          <a:endParaRPr lang="en-US"/>
        </a:p>
      </dgm:t>
    </dgm:pt>
    <dgm:pt modelId="{D6369F77-3FD2-4060-B12E-29B41A4E4515}" type="pres">
      <dgm:prSet presAssocID="{38705587-AE8A-4084-BF18-3893F724947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CA65A11-6A2B-481B-947C-B3F413EF9C4C}" type="pres">
      <dgm:prSet presAssocID="{B1DDDE04-E70E-4CA6-AAD5-94DDE88A981E}" presName="Parent" presStyleLbl="node0" presStyleIdx="0" presStyleCnt="1">
        <dgm:presLayoutVars>
          <dgm:chMax val="6"/>
          <dgm:chPref val="6"/>
        </dgm:presLayoutVars>
      </dgm:prSet>
      <dgm:spPr/>
    </dgm:pt>
    <dgm:pt modelId="{AB391F5D-C4B5-4276-843D-5192B921708E}" type="pres">
      <dgm:prSet presAssocID="{2478E71F-48BB-42D4-A4B4-557F583FFC4A}" presName="Accent1" presStyleCnt="0"/>
      <dgm:spPr/>
    </dgm:pt>
    <dgm:pt modelId="{BA740FCB-899D-4CDE-B491-CB7289D71379}" type="pres">
      <dgm:prSet presAssocID="{2478E71F-48BB-42D4-A4B4-557F583FFC4A}" presName="Accent" presStyleLbl="bgShp" presStyleIdx="0" presStyleCnt="6"/>
      <dgm:spPr/>
    </dgm:pt>
    <dgm:pt modelId="{3206579B-10A1-477D-9999-8CE53228926A}" type="pres">
      <dgm:prSet presAssocID="{2478E71F-48BB-42D4-A4B4-557F583FFC4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6CF838A-39E2-4475-8D79-8B16FF98BCF1}" type="pres">
      <dgm:prSet presAssocID="{B15C0D09-E9E8-4092-BA2F-87F0A605313D}" presName="Accent2" presStyleCnt="0"/>
      <dgm:spPr/>
    </dgm:pt>
    <dgm:pt modelId="{982D5695-285A-489C-9EEE-BFD2EB0C835A}" type="pres">
      <dgm:prSet presAssocID="{B15C0D09-E9E8-4092-BA2F-87F0A605313D}" presName="Accent" presStyleLbl="bgShp" presStyleIdx="1" presStyleCnt="6"/>
      <dgm:spPr/>
    </dgm:pt>
    <dgm:pt modelId="{58618BCB-0C00-47AE-84D3-EC66A94AEFEB}" type="pres">
      <dgm:prSet presAssocID="{B15C0D09-E9E8-4092-BA2F-87F0A605313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A242DD8-4CD3-4CC5-B5FE-3078305513A5}" type="pres">
      <dgm:prSet presAssocID="{FA5B91E7-FCD2-4C34-98DB-0B3F14A8A6DF}" presName="Accent3" presStyleCnt="0"/>
      <dgm:spPr/>
    </dgm:pt>
    <dgm:pt modelId="{C9FD82DA-705C-4E4B-88E3-FDEF8A2EA404}" type="pres">
      <dgm:prSet presAssocID="{FA5B91E7-FCD2-4C34-98DB-0B3F14A8A6DF}" presName="Accent" presStyleLbl="bgShp" presStyleIdx="2" presStyleCnt="6"/>
      <dgm:spPr/>
    </dgm:pt>
    <dgm:pt modelId="{5261210C-63E8-41BF-930E-051D28B847D9}" type="pres">
      <dgm:prSet presAssocID="{FA5B91E7-FCD2-4C34-98DB-0B3F14A8A6D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D0CA8ED-0B32-4733-ADE5-FAF6D2910608}" type="pres">
      <dgm:prSet presAssocID="{21FCA64B-009D-42DD-8AEF-FCA95BDFFCFE}" presName="Accent4" presStyleCnt="0"/>
      <dgm:spPr/>
    </dgm:pt>
    <dgm:pt modelId="{DA2EFA82-CC8F-40D8-9477-6139CE8A10E3}" type="pres">
      <dgm:prSet presAssocID="{21FCA64B-009D-42DD-8AEF-FCA95BDFFCFE}" presName="Accent" presStyleLbl="bgShp" presStyleIdx="3" presStyleCnt="6"/>
      <dgm:spPr/>
    </dgm:pt>
    <dgm:pt modelId="{72CDD846-2705-489D-B109-8F8F200D0D96}" type="pres">
      <dgm:prSet presAssocID="{21FCA64B-009D-42DD-8AEF-FCA95BDFFCF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2A59BD8-BC22-4D86-80F8-66F7FC346380}" type="pres">
      <dgm:prSet presAssocID="{1D1AC340-7B5A-4F59-8FD5-B04818790841}" presName="Accent5" presStyleCnt="0"/>
      <dgm:spPr/>
    </dgm:pt>
    <dgm:pt modelId="{DF05170D-847B-422B-8ACC-BEE413ED2AF7}" type="pres">
      <dgm:prSet presAssocID="{1D1AC340-7B5A-4F59-8FD5-B04818790841}" presName="Accent" presStyleLbl="bgShp" presStyleIdx="4" presStyleCnt="6"/>
      <dgm:spPr/>
    </dgm:pt>
    <dgm:pt modelId="{D9B519F2-C89C-4FE3-8112-684018740A5A}" type="pres">
      <dgm:prSet presAssocID="{1D1AC340-7B5A-4F59-8FD5-B04818790841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BC15B61-8133-444B-B65D-F253610E7C1C}" type="pres">
      <dgm:prSet presAssocID="{F724633A-EBEC-4662-8DFF-DB94BA7E0980}" presName="Accent6" presStyleCnt="0"/>
      <dgm:spPr/>
    </dgm:pt>
    <dgm:pt modelId="{83EAB8A1-FBF2-43F5-8F92-9E9B6B110AC8}" type="pres">
      <dgm:prSet presAssocID="{F724633A-EBEC-4662-8DFF-DB94BA7E0980}" presName="Accent" presStyleLbl="bgShp" presStyleIdx="5" presStyleCnt="6"/>
      <dgm:spPr/>
    </dgm:pt>
    <dgm:pt modelId="{8E4552F0-9D09-44A4-BB22-C40F696769F3}" type="pres">
      <dgm:prSet presAssocID="{F724633A-EBEC-4662-8DFF-DB94BA7E098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D5DB401-329D-4B88-91FD-A13FA38197DE}" type="presOf" srcId="{38705587-AE8A-4084-BF18-3893F7249471}" destId="{D6369F77-3FD2-4060-B12E-29B41A4E4515}" srcOrd="0" destOrd="0" presId="urn:microsoft.com/office/officeart/2011/layout/HexagonRadial"/>
    <dgm:cxn modelId="{EDE3811E-C64D-4FA3-8C57-F2EF6BB1388E}" srcId="{B1DDDE04-E70E-4CA6-AAD5-94DDE88A981E}" destId="{21FCA64B-009D-42DD-8AEF-FCA95BDFFCFE}" srcOrd="3" destOrd="0" parTransId="{5EB5B3AA-33C8-47CE-B378-ABFAA4E609C2}" sibTransId="{A387D4B1-EB9A-4FAE-84A1-7E3285D205F3}"/>
    <dgm:cxn modelId="{B067871F-433A-453B-B3E1-972683981A82}" srcId="{B1DDDE04-E70E-4CA6-AAD5-94DDE88A981E}" destId="{2478E71F-48BB-42D4-A4B4-557F583FFC4A}" srcOrd="0" destOrd="0" parTransId="{7E3FC26F-A299-40F2-9DBA-C1C4569D8D8B}" sibTransId="{C907D89F-529C-4D29-97A1-14A3F609A083}"/>
    <dgm:cxn modelId="{C32F6A22-ECB8-48E5-A734-E2B6E9375EA7}" srcId="{B1DDDE04-E70E-4CA6-AAD5-94DDE88A981E}" destId="{F724633A-EBEC-4662-8DFF-DB94BA7E0980}" srcOrd="5" destOrd="0" parTransId="{F64134F6-4387-4424-A4A1-BC833AEC991B}" sibTransId="{83943688-84A0-405A-B7D3-D08F0639DC74}"/>
    <dgm:cxn modelId="{CB924F22-BAD7-4726-93B0-47DBA51132D4}" srcId="{38705587-AE8A-4084-BF18-3893F7249471}" destId="{B1DDDE04-E70E-4CA6-AAD5-94DDE88A981E}" srcOrd="0" destOrd="0" parTransId="{BE98F321-8586-4029-B7E3-93F4E7A68F63}" sibTransId="{F85E279D-19D7-4D67-85F3-87B98FC2075D}"/>
    <dgm:cxn modelId="{E4E30028-6CFD-4407-8EF1-88C831E24695}" type="presOf" srcId="{B15C0D09-E9E8-4092-BA2F-87F0A605313D}" destId="{58618BCB-0C00-47AE-84D3-EC66A94AEFEB}" srcOrd="0" destOrd="0" presId="urn:microsoft.com/office/officeart/2011/layout/HexagonRadial"/>
    <dgm:cxn modelId="{34D0F23C-8C6A-4F3F-B3C0-65DFC75737CF}" srcId="{B1DDDE04-E70E-4CA6-AAD5-94DDE88A981E}" destId="{B15C0D09-E9E8-4092-BA2F-87F0A605313D}" srcOrd="1" destOrd="0" parTransId="{D07B256C-7D4D-4146-9A6A-488E91E44690}" sibTransId="{890D676F-BD28-41E1-8138-774A719C7E0A}"/>
    <dgm:cxn modelId="{60F0786A-F844-4BD8-9CBB-D7D10DA3A658}" srcId="{B1DDDE04-E70E-4CA6-AAD5-94DDE88A981E}" destId="{FA5B91E7-FCD2-4C34-98DB-0B3F14A8A6DF}" srcOrd="2" destOrd="0" parTransId="{7E7F9ED6-A7F5-4D42-8C37-825D27327C7F}" sibTransId="{DEB068E1-2C3C-452E-AE22-F51E584017B7}"/>
    <dgm:cxn modelId="{776B1480-FF95-4F18-B360-D5D48FA644E4}" type="presOf" srcId="{F724633A-EBEC-4662-8DFF-DB94BA7E0980}" destId="{8E4552F0-9D09-44A4-BB22-C40F696769F3}" srcOrd="0" destOrd="0" presId="urn:microsoft.com/office/officeart/2011/layout/HexagonRadial"/>
    <dgm:cxn modelId="{1B45C6BC-0B9D-44FD-937A-1302B8D71BF3}" type="presOf" srcId="{1D1AC340-7B5A-4F59-8FD5-B04818790841}" destId="{D9B519F2-C89C-4FE3-8112-684018740A5A}" srcOrd="0" destOrd="0" presId="urn:microsoft.com/office/officeart/2011/layout/HexagonRadial"/>
    <dgm:cxn modelId="{F40175BE-5A5D-4113-9A2B-5472BB55088B}" srcId="{B1DDDE04-E70E-4CA6-AAD5-94DDE88A981E}" destId="{1D1AC340-7B5A-4F59-8FD5-B04818790841}" srcOrd="4" destOrd="0" parTransId="{4283D081-F095-47D5-99B5-1429CE590DA9}" sibTransId="{4B348994-1ECA-484C-AC1A-8BF6B50E3837}"/>
    <dgm:cxn modelId="{0FDB93D8-9DED-4016-9D4A-FD7A1AE84910}" type="presOf" srcId="{FA5B91E7-FCD2-4C34-98DB-0B3F14A8A6DF}" destId="{5261210C-63E8-41BF-930E-051D28B847D9}" srcOrd="0" destOrd="0" presId="urn:microsoft.com/office/officeart/2011/layout/HexagonRadial"/>
    <dgm:cxn modelId="{9B2D56DA-F685-441D-8FC4-691DC71A10DF}" type="presOf" srcId="{21FCA64B-009D-42DD-8AEF-FCA95BDFFCFE}" destId="{72CDD846-2705-489D-B109-8F8F200D0D96}" srcOrd="0" destOrd="0" presId="urn:microsoft.com/office/officeart/2011/layout/HexagonRadial"/>
    <dgm:cxn modelId="{467C12E7-5969-4661-B8AF-7D4E28A53222}" type="presOf" srcId="{2478E71F-48BB-42D4-A4B4-557F583FFC4A}" destId="{3206579B-10A1-477D-9999-8CE53228926A}" srcOrd="0" destOrd="0" presId="urn:microsoft.com/office/officeart/2011/layout/HexagonRadial"/>
    <dgm:cxn modelId="{BC802BE8-DC82-41A9-BF7E-F80CC3500652}" type="presOf" srcId="{B1DDDE04-E70E-4CA6-AAD5-94DDE88A981E}" destId="{5CA65A11-6A2B-481B-947C-B3F413EF9C4C}" srcOrd="0" destOrd="0" presId="urn:microsoft.com/office/officeart/2011/layout/HexagonRadial"/>
    <dgm:cxn modelId="{F32E9C8A-6BF5-4F1A-959C-545CD002782A}" type="presParOf" srcId="{D6369F77-3FD2-4060-B12E-29B41A4E4515}" destId="{5CA65A11-6A2B-481B-947C-B3F413EF9C4C}" srcOrd="0" destOrd="0" presId="urn:microsoft.com/office/officeart/2011/layout/HexagonRadial"/>
    <dgm:cxn modelId="{9C888CBA-E571-4785-8950-D34AC4C82D82}" type="presParOf" srcId="{D6369F77-3FD2-4060-B12E-29B41A4E4515}" destId="{AB391F5D-C4B5-4276-843D-5192B921708E}" srcOrd="1" destOrd="0" presId="urn:microsoft.com/office/officeart/2011/layout/HexagonRadial"/>
    <dgm:cxn modelId="{4FC78887-B3AE-49D7-A39E-AD3F17FCE9F3}" type="presParOf" srcId="{AB391F5D-C4B5-4276-843D-5192B921708E}" destId="{BA740FCB-899D-4CDE-B491-CB7289D71379}" srcOrd="0" destOrd="0" presId="urn:microsoft.com/office/officeart/2011/layout/HexagonRadial"/>
    <dgm:cxn modelId="{3886DB10-7A1B-4D52-AE18-2ACD1C195F14}" type="presParOf" srcId="{D6369F77-3FD2-4060-B12E-29B41A4E4515}" destId="{3206579B-10A1-477D-9999-8CE53228926A}" srcOrd="2" destOrd="0" presId="urn:microsoft.com/office/officeart/2011/layout/HexagonRadial"/>
    <dgm:cxn modelId="{9D6C86BE-56F6-474E-B5EB-0DDC66A5479D}" type="presParOf" srcId="{D6369F77-3FD2-4060-B12E-29B41A4E4515}" destId="{46CF838A-39E2-4475-8D79-8B16FF98BCF1}" srcOrd="3" destOrd="0" presId="urn:microsoft.com/office/officeart/2011/layout/HexagonRadial"/>
    <dgm:cxn modelId="{B38948E7-C59C-4644-9D8C-7768B941A081}" type="presParOf" srcId="{46CF838A-39E2-4475-8D79-8B16FF98BCF1}" destId="{982D5695-285A-489C-9EEE-BFD2EB0C835A}" srcOrd="0" destOrd="0" presId="urn:microsoft.com/office/officeart/2011/layout/HexagonRadial"/>
    <dgm:cxn modelId="{0AB16C35-2E5B-4B91-913A-C3A0BC74E7C8}" type="presParOf" srcId="{D6369F77-3FD2-4060-B12E-29B41A4E4515}" destId="{58618BCB-0C00-47AE-84D3-EC66A94AEFEB}" srcOrd="4" destOrd="0" presId="urn:microsoft.com/office/officeart/2011/layout/HexagonRadial"/>
    <dgm:cxn modelId="{ECC539E8-DBC9-4AB6-BDBA-597D067793F9}" type="presParOf" srcId="{D6369F77-3FD2-4060-B12E-29B41A4E4515}" destId="{4A242DD8-4CD3-4CC5-B5FE-3078305513A5}" srcOrd="5" destOrd="0" presId="urn:microsoft.com/office/officeart/2011/layout/HexagonRadial"/>
    <dgm:cxn modelId="{E6B47BE2-6358-44A4-B11F-7FC23A4ABAF5}" type="presParOf" srcId="{4A242DD8-4CD3-4CC5-B5FE-3078305513A5}" destId="{C9FD82DA-705C-4E4B-88E3-FDEF8A2EA404}" srcOrd="0" destOrd="0" presId="urn:microsoft.com/office/officeart/2011/layout/HexagonRadial"/>
    <dgm:cxn modelId="{83015530-E3D2-44F9-8DE4-434792B30C72}" type="presParOf" srcId="{D6369F77-3FD2-4060-B12E-29B41A4E4515}" destId="{5261210C-63E8-41BF-930E-051D28B847D9}" srcOrd="6" destOrd="0" presId="urn:microsoft.com/office/officeart/2011/layout/HexagonRadial"/>
    <dgm:cxn modelId="{A2C91829-A784-48EF-B218-765490FEAA84}" type="presParOf" srcId="{D6369F77-3FD2-4060-B12E-29B41A4E4515}" destId="{AD0CA8ED-0B32-4733-ADE5-FAF6D2910608}" srcOrd="7" destOrd="0" presId="urn:microsoft.com/office/officeart/2011/layout/HexagonRadial"/>
    <dgm:cxn modelId="{CE9240D6-83B6-4639-BC77-9DD4C1AB644C}" type="presParOf" srcId="{AD0CA8ED-0B32-4733-ADE5-FAF6D2910608}" destId="{DA2EFA82-CC8F-40D8-9477-6139CE8A10E3}" srcOrd="0" destOrd="0" presId="urn:microsoft.com/office/officeart/2011/layout/HexagonRadial"/>
    <dgm:cxn modelId="{3FC89350-A32A-4B87-87EC-A3E8407895CD}" type="presParOf" srcId="{D6369F77-3FD2-4060-B12E-29B41A4E4515}" destId="{72CDD846-2705-489D-B109-8F8F200D0D96}" srcOrd="8" destOrd="0" presId="urn:microsoft.com/office/officeart/2011/layout/HexagonRadial"/>
    <dgm:cxn modelId="{76645802-A489-4B9D-83B4-51CB0E519C5D}" type="presParOf" srcId="{D6369F77-3FD2-4060-B12E-29B41A4E4515}" destId="{C2A59BD8-BC22-4D86-80F8-66F7FC346380}" srcOrd="9" destOrd="0" presId="urn:microsoft.com/office/officeart/2011/layout/HexagonRadial"/>
    <dgm:cxn modelId="{546AEDB8-B08A-49C1-A9F0-99375F9ADA2C}" type="presParOf" srcId="{C2A59BD8-BC22-4D86-80F8-66F7FC346380}" destId="{DF05170D-847B-422B-8ACC-BEE413ED2AF7}" srcOrd="0" destOrd="0" presId="urn:microsoft.com/office/officeart/2011/layout/HexagonRadial"/>
    <dgm:cxn modelId="{C51E40E0-88BB-4C08-AF94-3BEF6775A7F5}" type="presParOf" srcId="{D6369F77-3FD2-4060-B12E-29B41A4E4515}" destId="{D9B519F2-C89C-4FE3-8112-684018740A5A}" srcOrd="10" destOrd="0" presId="urn:microsoft.com/office/officeart/2011/layout/HexagonRadial"/>
    <dgm:cxn modelId="{4724BFF6-F200-42FD-9B0E-FF940E412E42}" type="presParOf" srcId="{D6369F77-3FD2-4060-B12E-29B41A4E4515}" destId="{5BC15B61-8133-444B-B65D-F253610E7C1C}" srcOrd="11" destOrd="0" presId="urn:microsoft.com/office/officeart/2011/layout/HexagonRadial"/>
    <dgm:cxn modelId="{1BE1784A-A1DA-4015-8237-5314CF03E920}" type="presParOf" srcId="{5BC15B61-8133-444B-B65D-F253610E7C1C}" destId="{83EAB8A1-FBF2-43F5-8F92-9E9B6B110AC8}" srcOrd="0" destOrd="0" presId="urn:microsoft.com/office/officeart/2011/layout/HexagonRadial"/>
    <dgm:cxn modelId="{76D3285A-2E8A-4CDF-BBE6-67297215E05C}" type="presParOf" srcId="{D6369F77-3FD2-4060-B12E-29B41A4E4515}" destId="{8E4552F0-9D09-44A4-BB22-C40F696769F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568DF-0647-4E81-8195-DC37853B39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41534-4520-47CD-9284-FB3F5E982CCD}">
      <dgm:prSet phldrT="[Text]"/>
      <dgm:spPr/>
      <dgm:t>
        <a:bodyPr/>
        <a:lstStyle/>
        <a:p>
          <a:r>
            <a:rPr lang="en-US" dirty="0"/>
            <a:t>Project/task Management</a:t>
          </a:r>
        </a:p>
      </dgm:t>
    </dgm:pt>
    <dgm:pt modelId="{81E8E95F-B744-4D47-AAA3-8253EDA4F51B}" type="parTrans" cxnId="{7C110BD5-002B-4F35-90F9-B1A403D1663A}">
      <dgm:prSet/>
      <dgm:spPr/>
      <dgm:t>
        <a:bodyPr/>
        <a:lstStyle/>
        <a:p>
          <a:endParaRPr lang="en-US"/>
        </a:p>
      </dgm:t>
    </dgm:pt>
    <dgm:pt modelId="{99F74D67-4281-4439-B5A4-3E3D89E8E23A}" type="sibTrans" cxnId="{7C110BD5-002B-4F35-90F9-B1A403D1663A}">
      <dgm:prSet/>
      <dgm:spPr/>
      <dgm:t>
        <a:bodyPr/>
        <a:lstStyle/>
        <a:p>
          <a:endParaRPr lang="en-US"/>
        </a:p>
      </dgm:t>
    </dgm:pt>
    <dgm:pt modelId="{8BF9CCDB-FEE8-4756-9436-454BAA6D897A}">
      <dgm:prSet phldrT="[Text]"/>
      <dgm:spPr/>
      <dgm:t>
        <a:bodyPr/>
        <a:lstStyle/>
        <a:p>
          <a:r>
            <a:rPr lang="en-US" dirty="0"/>
            <a:t>Development and Configuration</a:t>
          </a:r>
        </a:p>
      </dgm:t>
    </dgm:pt>
    <dgm:pt modelId="{48EF767B-09AE-4DE5-A675-5A6D9326B034}" type="parTrans" cxnId="{92BAF671-2DE4-4408-9C3E-BC37AA9E0CB8}">
      <dgm:prSet/>
      <dgm:spPr/>
      <dgm:t>
        <a:bodyPr/>
        <a:lstStyle/>
        <a:p>
          <a:endParaRPr lang="en-US"/>
        </a:p>
      </dgm:t>
    </dgm:pt>
    <dgm:pt modelId="{689371EC-5CEB-4F78-B565-BF85DEBFE08A}" type="sibTrans" cxnId="{92BAF671-2DE4-4408-9C3E-BC37AA9E0CB8}">
      <dgm:prSet/>
      <dgm:spPr/>
      <dgm:t>
        <a:bodyPr/>
        <a:lstStyle/>
        <a:p>
          <a:endParaRPr lang="en-US"/>
        </a:p>
      </dgm:t>
    </dgm:pt>
    <dgm:pt modelId="{8C95B2D7-9468-45B6-A350-05C7B3F04651}">
      <dgm:prSet phldrT="[Text]"/>
      <dgm:spPr/>
      <dgm:t>
        <a:bodyPr/>
        <a:lstStyle/>
        <a:p>
          <a:r>
            <a:rPr lang="en-US" dirty="0"/>
            <a:t>Source Code Repository</a:t>
          </a:r>
        </a:p>
      </dgm:t>
    </dgm:pt>
    <dgm:pt modelId="{39514FAB-B73E-493B-9B9B-D923A8C9EA67}" type="parTrans" cxnId="{3908146F-7663-4941-9CB3-59B8C94BCF93}">
      <dgm:prSet/>
      <dgm:spPr/>
      <dgm:t>
        <a:bodyPr/>
        <a:lstStyle/>
        <a:p>
          <a:endParaRPr lang="en-US"/>
        </a:p>
      </dgm:t>
    </dgm:pt>
    <dgm:pt modelId="{B6FF8D4B-5733-41E5-8D7D-14AED3674759}" type="sibTrans" cxnId="{3908146F-7663-4941-9CB3-59B8C94BCF93}">
      <dgm:prSet/>
      <dgm:spPr/>
      <dgm:t>
        <a:bodyPr/>
        <a:lstStyle/>
        <a:p>
          <a:endParaRPr lang="en-US"/>
        </a:p>
      </dgm:t>
    </dgm:pt>
    <dgm:pt modelId="{05910630-72D3-4D61-A89F-F42681CC4420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BC84B008-EB85-470F-8BBE-FD8D33324E43}" type="parTrans" cxnId="{F16BE6EB-EE39-4E8E-9F6E-8F7A7C19B311}">
      <dgm:prSet/>
      <dgm:spPr/>
      <dgm:t>
        <a:bodyPr/>
        <a:lstStyle/>
        <a:p>
          <a:endParaRPr lang="en-US"/>
        </a:p>
      </dgm:t>
    </dgm:pt>
    <dgm:pt modelId="{15C6D324-5614-4948-A1F8-ABCBDF96BBDF}" type="sibTrans" cxnId="{F16BE6EB-EE39-4E8E-9F6E-8F7A7C19B311}">
      <dgm:prSet/>
      <dgm:spPr/>
      <dgm:t>
        <a:bodyPr/>
        <a:lstStyle/>
        <a:p>
          <a:endParaRPr lang="en-US"/>
        </a:p>
      </dgm:t>
    </dgm:pt>
    <dgm:pt modelId="{B9463495-6AC5-4DDC-A30E-09C73D59D104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34490463-4FD9-4BF4-9723-D6B4BE11E85D}" type="parTrans" cxnId="{F985F535-C220-4DDB-81F2-12F5C08F3E79}">
      <dgm:prSet/>
      <dgm:spPr/>
      <dgm:t>
        <a:bodyPr/>
        <a:lstStyle/>
        <a:p>
          <a:endParaRPr lang="en-US"/>
        </a:p>
      </dgm:t>
    </dgm:pt>
    <dgm:pt modelId="{A41CFA0D-26E3-47E0-AF13-A94C071D26AC}" type="sibTrans" cxnId="{F985F535-C220-4DDB-81F2-12F5C08F3E79}">
      <dgm:prSet/>
      <dgm:spPr/>
      <dgm:t>
        <a:bodyPr/>
        <a:lstStyle/>
        <a:p>
          <a:endParaRPr lang="en-US"/>
        </a:p>
      </dgm:t>
    </dgm:pt>
    <dgm:pt modelId="{EF7ECD3D-32DD-477E-A8DC-7CD00837736E}">
      <dgm:prSet phldrT="[Text]"/>
      <dgm:spPr/>
      <dgm:t>
        <a:bodyPr/>
        <a:lstStyle/>
        <a:p>
          <a:r>
            <a:rPr lang="en-US" dirty="0"/>
            <a:t>Packaging</a:t>
          </a:r>
        </a:p>
      </dgm:t>
    </dgm:pt>
    <dgm:pt modelId="{9F75980F-8B4E-4E64-9317-2298881946C9}" type="parTrans" cxnId="{58B33A19-D757-4EC0-BF2F-407A662D0664}">
      <dgm:prSet/>
      <dgm:spPr/>
      <dgm:t>
        <a:bodyPr/>
        <a:lstStyle/>
        <a:p>
          <a:endParaRPr lang="en-US"/>
        </a:p>
      </dgm:t>
    </dgm:pt>
    <dgm:pt modelId="{91B04C10-3CD0-4244-85D8-CB59F23B19E1}" type="sibTrans" cxnId="{58B33A19-D757-4EC0-BF2F-407A662D0664}">
      <dgm:prSet/>
      <dgm:spPr/>
      <dgm:t>
        <a:bodyPr/>
        <a:lstStyle/>
        <a:p>
          <a:endParaRPr lang="en-US"/>
        </a:p>
      </dgm:t>
    </dgm:pt>
    <dgm:pt modelId="{0A9A41A1-138B-4EE3-A0FD-FBB4B3E38A67}">
      <dgm:prSet phldrT="[Text]"/>
      <dgm:spPr/>
      <dgm:t>
        <a:bodyPr/>
        <a:lstStyle/>
        <a:p>
          <a:r>
            <a:rPr lang="en-US" dirty="0"/>
            <a:t>Server Provisioning</a:t>
          </a:r>
        </a:p>
      </dgm:t>
    </dgm:pt>
    <dgm:pt modelId="{6415C17B-4023-47E0-AD78-8EC30397B7AB}" type="parTrans" cxnId="{E7015490-C98B-4C9F-9044-A3A6445DD9BC}">
      <dgm:prSet/>
      <dgm:spPr/>
      <dgm:t>
        <a:bodyPr/>
        <a:lstStyle/>
        <a:p>
          <a:endParaRPr lang="en-US"/>
        </a:p>
      </dgm:t>
    </dgm:pt>
    <dgm:pt modelId="{E36186A7-F17F-4787-BB0A-02DDD5548542}" type="sibTrans" cxnId="{E7015490-C98B-4C9F-9044-A3A6445DD9BC}">
      <dgm:prSet/>
      <dgm:spPr/>
      <dgm:t>
        <a:bodyPr/>
        <a:lstStyle/>
        <a:p>
          <a:endParaRPr lang="en-US"/>
        </a:p>
      </dgm:t>
    </dgm:pt>
    <dgm:pt modelId="{DCE557AC-9C62-4235-8BC7-D8258798A8F0}">
      <dgm:prSet phldrT="[Text]"/>
      <dgm:spPr/>
      <dgm:t>
        <a:bodyPr/>
        <a:lstStyle/>
        <a:p>
          <a:r>
            <a:rPr lang="en-US" dirty="0"/>
            <a:t>Load Performance Testing</a:t>
          </a:r>
        </a:p>
      </dgm:t>
    </dgm:pt>
    <dgm:pt modelId="{FEC2BAEA-02D2-403C-8988-09DEE94B3B1D}" type="parTrans" cxnId="{648A1BD4-7506-41B6-8E43-A87D49D54BB2}">
      <dgm:prSet/>
      <dgm:spPr/>
      <dgm:t>
        <a:bodyPr/>
        <a:lstStyle/>
        <a:p>
          <a:endParaRPr lang="en-US"/>
        </a:p>
      </dgm:t>
    </dgm:pt>
    <dgm:pt modelId="{CEDE441D-C1ED-4395-989D-27DB5B984AD6}" type="sibTrans" cxnId="{648A1BD4-7506-41B6-8E43-A87D49D54BB2}">
      <dgm:prSet/>
      <dgm:spPr/>
      <dgm:t>
        <a:bodyPr/>
        <a:lstStyle/>
        <a:p>
          <a:endParaRPr lang="en-US"/>
        </a:p>
      </dgm:t>
    </dgm:pt>
    <dgm:pt modelId="{918AF741-CDF9-49B4-9A52-EC37D782FDEE}">
      <dgm:prSet phldrT="[Text]"/>
      <dgm:spPr/>
      <dgm:t>
        <a:bodyPr/>
        <a:lstStyle/>
        <a:p>
          <a:r>
            <a:rPr lang="en-US" dirty="0"/>
            <a:t>Ready </a:t>
          </a:r>
          <a:r>
            <a:rPr lang="en-US"/>
            <a:t>to Release</a:t>
          </a:r>
          <a:endParaRPr lang="en-US" dirty="0"/>
        </a:p>
      </dgm:t>
    </dgm:pt>
    <dgm:pt modelId="{07C21AB5-E24C-43F7-9E94-38703068BDF4}" type="parTrans" cxnId="{44CAA592-4169-4B68-B5C9-605E50347E14}">
      <dgm:prSet/>
      <dgm:spPr/>
      <dgm:t>
        <a:bodyPr/>
        <a:lstStyle/>
        <a:p>
          <a:endParaRPr lang="en-US"/>
        </a:p>
      </dgm:t>
    </dgm:pt>
    <dgm:pt modelId="{E0F47E94-71EE-4B69-9B57-109954CB43B8}" type="sibTrans" cxnId="{44CAA592-4169-4B68-B5C9-605E50347E14}">
      <dgm:prSet/>
      <dgm:spPr/>
      <dgm:t>
        <a:bodyPr/>
        <a:lstStyle/>
        <a:p>
          <a:endParaRPr lang="en-US"/>
        </a:p>
      </dgm:t>
    </dgm:pt>
    <dgm:pt modelId="{283B926D-2AF5-4ACF-85E7-60FB7BF8F370}" type="pres">
      <dgm:prSet presAssocID="{0A0568DF-0647-4E81-8195-DC37853B3966}" presName="Name0" presStyleCnt="0">
        <dgm:presLayoutVars>
          <dgm:dir/>
          <dgm:resizeHandles val="exact"/>
        </dgm:presLayoutVars>
      </dgm:prSet>
      <dgm:spPr/>
    </dgm:pt>
    <dgm:pt modelId="{8E28F293-7982-4205-A2F7-42A75E013E88}" type="pres">
      <dgm:prSet presAssocID="{DB641534-4520-47CD-9284-FB3F5E982CCD}" presName="node" presStyleLbl="node1" presStyleIdx="0" presStyleCnt="9" custLinFactX="12559" custLinFactNeighborX="100000" custLinFactNeighborY="-19722">
        <dgm:presLayoutVars>
          <dgm:bulletEnabled val="1"/>
        </dgm:presLayoutVars>
      </dgm:prSet>
      <dgm:spPr/>
    </dgm:pt>
    <dgm:pt modelId="{30F44692-D726-41C2-9B1F-1FA2640C9EB8}" type="pres">
      <dgm:prSet presAssocID="{99F74D67-4281-4439-B5A4-3E3D89E8E23A}" presName="sibTrans" presStyleLbl="sibTrans2D1" presStyleIdx="0" presStyleCnt="8"/>
      <dgm:spPr/>
    </dgm:pt>
    <dgm:pt modelId="{1CA962C3-6232-4388-B17E-CBB595E38BF5}" type="pres">
      <dgm:prSet presAssocID="{99F74D67-4281-4439-B5A4-3E3D89E8E23A}" presName="connectorText" presStyleLbl="sibTrans2D1" presStyleIdx="0" presStyleCnt="8"/>
      <dgm:spPr/>
    </dgm:pt>
    <dgm:pt modelId="{0E6A29DB-067E-4805-B75D-9FD77AA84D62}" type="pres">
      <dgm:prSet presAssocID="{8BF9CCDB-FEE8-4756-9436-454BAA6D897A}" presName="node" presStyleLbl="node1" presStyleIdx="1" presStyleCnt="9" custLinFactY="-100000" custLinFactNeighborX="51616" custLinFactNeighborY="-141041">
        <dgm:presLayoutVars>
          <dgm:bulletEnabled val="1"/>
        </dgm:presLayoutVars>
      </dgm:prSet>
      <dgm:spPr/>
    </dgm:pt>
    <dgm:pt modelId="{8E0A323F-9A81-4126-9380-DC1EEA5B8B5D}" type="pres">
      <dgm:prSet presAssocID="{689371EC-5CEB-4F78-B565-BF85DEBFE08A}" presName="sibTrans" presStyleLbl="sibTrans2D1" presStyleIdx="1" presStyleCnt="8"/>
      <dgm:spPr/>
    </dgm:pt>
    <dgm:pt modelId="{7F45FA55-21CB-451B-A454-47A07FAEDB42}" type="pres">
      <dgm:prSet presAssocID="{689371EC-5CEB-4F78-B565-BF85DEBFE08A}" presName="connectorText" presStyleLbl="sibTrans2D1" presStyleIdx="1" presStyleCnt="8"/>
      <dgm:spPr/>
    </dgm:pt>
    <dgm:pt modelId="{00D9E1A3-6279-4300-9DDE-8EDAC8B79ED6}" type="pres">
      <dgm:prSet presAssocID="{8C95B2D7-9468-45B6-A350-05C7B3F04651}" presName="node" presStyleLbl="node1" presStyleIdx="2" presStyleCnt="9">
        <dgm:presLayoutVars>
          <dgm:bulletEnabled val="1"/>
        </dgm:presLayoutVars>
      </dgm:prSet>
      <dgm:spPr/>
    </dgm:pt>
    <dgm:pt modelId="{F5D7057D-E63A-461B-B493-231B9BBBA9C1}" type="pres">
      <dgm:prSet presAssocID="{B6FF8D4B-5733-41E5-8D7D-14AED3674759}" presName="sibTrans" presStyleLbl="sibTrans2D1" presStyleIdx="2" presStyleCnt="8"/>
      <dgm:spPr/>
    </dgm:pt>
    <dgm:pt modelId="{689E753E-B958-4F6C-8F87-EA44F73D9B10}" type="pres">
      <dgm:prSet presAssocID="{B6FF8D4B-5733-41E5-8D7D-14AED3674759}" presName="connectorText" presStyleLbl="sibTrans2D1" presStyleIdx="2" presStyleCnt="8"/>
      <dgm:spPr/>
    </dgm:pt>
    <dgm:pt modelId="{12708C02-AD3C-4A73-A429-3E9EFDC9E503}" type="pres">
      <dgm:prSet presAssocID="{05910630-72D3-4D61-A89F-F42681CC4420}" presName="node" presStyleLbl="node1" presStyleIdx="3" presStyleCnt="9" custLinFactY="-100000" custLinFactNeighborX="-13764" custLinFactNeighborY="-141041">
        <dgm:presLayoutVars>
          <dgm:bulletEnabled val="1"/>
        </dgm:presLayoutVars>
      </dgm:prSet>
      <dgm:spPr/>
    </dgm:pt>
    <dgm:pt modelId="{9766639B-58E7-4207-A9DD-9A6E102D6381}" type="pres">
      <dgm:prSet presAssocID="{15C6D324-5614-4948-A1F8-ABCBDF96BBDF}" presName="sibTrans" presStyleLbl="sibTrans2D1" presStyleIdx="3" presStyleCnt="8"/>
      <dgm:spPr/>
    </dgm:pt>
    <dgm:pt modelId="{3AA0C850-5DBD-457C-9EDD-F7904EC1A26A}" type="pres">
      <dgm:prSet presAssocID="{15C6D324-5614-4948-A1F8-ABCBDF96BBDF}" presName="connectorText" presStyleLbl="sibTrans2D1" presStyleIdx="3" presStyleCnt="8"/>
      <dgm:spPr/>
    </dgm:pt>
    <dgm:pt modelId="{B402066A-08F0-4B27-B19D-460D554EC324}" type="pres">
      <dgm:prSet presAssocID="{B9463495-6AC5-4DDC-A30E-09C73D59D104}" presName="node" presStyleLbl="node1" presStyleIdx="4" presStyleCnt="9">
        <dgm:presLayoutVars>
          <dgm:bulletEnabled val="1"/>
        </dgm:presLayoutVars>
      </dgm:prSet>
      <dgm:spPr/>
    </dgm:pt>
    <dgm:pt modelId="{3342059A-B883-43FD-A34B-12EF3C816193}" type="pres">
      <dgm:prSet presAssocID="{A41CFA0D-26E3-47E0-AF13-A94C071D26AC}" presName="sibTrans" presStyleLbl="sibTrans2D1" presStyleIdx="4" presStyleCnt="8"/>
      <dgm:spPr/>
    </dgm:pt>
    <dgm:pt modelId="{218814BB-52D3-40EF-A87A-B45BB9EE97FF}" type="pres">
      <dgm:prSet presAssocID="{A41CFA0D-26E3-47E0-AF13-A94C071D26AC}" presName="connectorText" presStyleLbl="sibTrans2D1" presStyleIdx="4" presStyleCnt="8"/>
      <dgm:spPr/>
    </dgm:pt>
    <dgm:pt modelId="{2FC9FB1A-B09B-4FA2-BD67-35BFC4AAC616}" type="pres">
      <dgm:prSet presAssocID="{EF7ECD3D-32DD-477E-A8DC-7CD00837736E}" presName="node" presStyleLbl="node1" presStyleIdx="5" presStyleCnt="9" custLinFactY="-100000" custLinFactNeighborX="-44733" custLinFactNeighborY="-149806">
        <dgm:presLayoutVars>
          <dgm:bulletEnabled val="1"/>
        </dgm:presLayoutVars>
      </dgm:prSet>
      <dgm:spPr/>
    </dgm:pt>
    <dgm:pt modelId="{579D9AC1-0B50-4903-A7EA-DDD4A6D86BD4}" type="pres">
      <dgm:prSet presAssocID="{91B04C10-3CD0-4244-85D8-CB59F23B19E1}" presName="sibTrans" presStyleLbl="sibTrans2D1" presStyleIdx="5" presStyleCnt="8"/>
      <dgm:spPr/>
    </dgm:pt>
    <dgm:pt modelId="{0C5BC0CC-FB23-455C-BE53-83081657DF78}" type="pres">
      <dgm:prSet presAssocID="{91B04C10-3CD0-4244-85D8-CB59F23B19E1}" presName="connectorText" presStyleLbl="sibTrans2D1" presStyleIdx="5" presStyleCnt="8"/>
      <dgm:spPr/>
    </dgm:pt>
    <dgm:pt modelId="{C6DDA62C-B33A-4583-AE4B-B26AD586F89A}" type="pres">
      <dgm:prSet presAssocID="{0A9A41A1-138B-4EE3-A0FD-FBB4B3E38A67}" presName="node" presStyleLbl="node1" presStyleIdx="6" presStyleCnt="9">
        <dgm:presLayoutVars>
          <dgm:bulletEnabled val="1"/>
        </dgm:presLayoutVars>
      </dgm:prSet>
      <dgm:spPr/>
    </dgm:pt>
    <dgm:pt modelId="{446A9ADD-C183-4C7E-AABB-81719F5C4106}" type="pres">
      <dgm:prSet presAssocID="{E36186A7-F17F-4787-BB0A-02DDD5548542}" presName="sibTrans" presStyleLbl="sibTrans2D1" presStyleIdx="6" presStyleCnt="8"/>
      <dgm:spPr/>
    </dgm:pt>
    <dgm:pt modelId="{C571E298-6DCE-4DE9-8C5A-1DC4B34FE407}" type="pres">
      <dgm:prSet presAssocID="{E36186A7-F17F-4787-BB0A-02DDD5548542}" presName="connectorText" presStyleLbl="sibTrans2D1" presStyleIdx="6" presStyleCnt="8"/>
      <dgm:spPr/>
    </dgm:pt>
    <dgm:pt modelId="{B617A1FD-54C8-4E6D-9F6B-556C52FACBA6}" type="pres">
      <dgm:prSet presAssocID="{DCE557AC-9C62-4235-8BC7-D8258798A8F0}" presName="node" presStyleLbl="node1" presStyleIdx="7" presStyleCnt="9" custLinFactY="-100000" custLinFactNeighborX="-55056" custLinFactNeighborY="-149806">
        <dgm:presLayoutVars>
          <dgm:bulletEnabled val="1"/>
        </dgm:presLayoutVars>
      </dgm:prSet>
      <dgm:spPr/>
    </dgm:pt>
    <dgm:pt modelId="{E3F93613-99DB-404D-8643-7BC6EC9DA87F}" type="pres">
      <dgm:prSet presAssocID="{CEDE441D-C1ED-4395-989D-27DB5B984AD6}" presName="sibTrans" presStyleLbl="sibTrans2D1" presStyleIdx="7" presStyleCnt="8"/>
      <dgm:spPr/>
    </dgm:pt>
    <dgm:pt modelId="{4507EADC-D4E9-4BB0-98FA-3E26E205CD2F}" type="pres">
      <dgm:prSet presAssocID="{CEDE441D-C1ED-4395-989D-27DB5B984AD6}" presName="connectorText" presStyleLbl="sibTrans2D1" presStyleIdx="7" presStyleCnt="8"/>
      <dgm:spPr/>
    </dgm:pt>
    <dgm:pt modelId="{FC08E7DF-AE20-49E9-8406-0A2214B2B6B0}" type="pres">
      <dgm:prSet presAssocID="{918AF741-CDF9-49B4-9A52-EC37D782FDEE}" presName="node" presStyleLbl="node1" presStyleIdx="8" presStyleCnt="9">
        <dgm:presLayoutVars>
          <dgm:bulletEnabled val="1"/>
        </dgm:presLayoutVars>
      </dgm:prSet>
      <dgm:spPr/>
    </dgm:pt>
  </dgm:ptLst>
  <dgm:cxnLst>
    <dgm:cxn modelId="{46D13E01-0D42-47EC-A2AA-65F09CA51EAB}" type="presOf" srcId="{99F74D67-4281-4439-B5A4-3E3D89E8E23A}" destId="{30F44692-D726-41C2-9B1F-1FA2640C9EB8}" srcOrd="0" destOrd="0" presId="urn:microsoft.com/office/officeart/2005/8/layout/process1"/>
    <dgm:cxn modelId="{4606B709-B4DE-40E9-BCFE-7CE98B88C4C3}" type="presOf" srcId="{91B04C10-3CD0-4244-85D8-CB59F23B19E1}" destId="{0C5BC0CC-FB23-455C-BE53-83081657DF78}" srcOrd="1" destOrd="0" presId="urn:microsoft.com/office/officeart/2005/8/layout/process1"/>
    <dgm:cxn modelId="{86424C14-3EB7-4941-8728-6CF892919491}" type="presOf" srcId="{A41CFA0D-26E3-47E0-AF13-A94C071D26AC}" destId="{3342059A-B883-43FD-A34B-12EF3C816193}" srcOrd="0" destOrd="0" presId="urn:microsoft.com/office/officeart/2005/8/layout/process1"/>
    <dgm:cxn modelId="{58B33A19-D757-4EC0-BF2F-407A662D0664}" srcId="{0A0568DF-0647-4E81-8195-DC37853B3966}" destId="{EF7ECD3D-32DD-477E-A8DC-7CD00837736E}" srcOrd="5" destOrd="0" parTransId="{9F75980F-8B4E-4E64-9317-2298881946C9}" sibTransId="{91B04C10-3CD0-4244-85D8-CB59F23B19E1}"/>
    <dgm:cxn modelId="{CDEB031F-75A8-4AB7-9D45-BAE3306ADA4B}" type="presOf" srcId="{B9463495-6AC5-4DDC-A30E-09C73D59D104}" destId="{B402066A-08F0-4B27-B19D-460D554EC324}" srcOrd="0" destOrd="0" presId="urn:microsoft.com/office/officeart/2005/8/layout/process1"/>
    <dgm:cxn modelId="{C21C3F1F-9418-4485-92EB-8A500D1BCC96}" type="presOf" srcId="{689371EC-5CEB-4F78-B565-BF85DEBFE08A}" destId="{7F45FA55-21CB-451B-A454-47A07FAEDB42}" srcOrd="1" destOrd="0" presId="urn:microsoft.com/office/officeart/2005/8/layout/process1"/>
    <dgm:cxn modelId="{F098FE21-663B-4970-A543-30573D2C6727}" type="presOf" srcId="{CEDE441D-C1ED-4395-989D-27DB5B984AD6}" destId="{E3F93613-99DB-404D-8643-7BC6EC9DA87F}" srcOrd="0" destOrd="0" presId="urn:microsoft.com/office/officeart/2005/8/layout/process1"/>
    <dgm:cxn modelId="{6A883C22-64D7-4140-8195-F3E1EF995385}" type="presOf" srcId="{689371EC-5CEB-4F78-B565-BF85DEBFE08A}" destId="{8E0A323F-9A81-4126-9380-DC1EEA5B8B5D}" srcOrd="0" destOrd="0" presId="urn:microsoft.com/office/officeart/2005/8/layout/process1"/>
    <dgm:cxn modelId="{F985F535-C220-4DDB-81F2-12F5C08F3E79}" srcId="{0A0568DF-0647-4E81-8195-DC37853B3966}" destId="{B9463495-6AC5-4DDC-A30E-09C73D59D104}" srcOrd="4" destOrd="0" parTransId="{34490463-4FD9-4BF4-9723-D6B4BE11E85D}" sibTransId="{A41CFA0D-26E3-47E0-AF13-A94C071D26AC}"/>
    <dgm:cxn modelId="{33A46336-F2A0-4BBD-86E6-A462DF80119C}" type="presOf" srcId="{05910630-72D3-4D61-A89F-F42681CC4420}" destId="{12708C02-AD3C-4A73-A429-3E9EFDC9E503}" srcOrd="0" destOrd="0" presId="urn:microsoft.com/office/officeart/2005/8/layout/process1"/>
    <dgm:cxn modelId="{6322975B-DC09-4F8D-9729-7ED0EB665198}" type="presOf" srcId="{99F74D67-4281-4439-B5A4-3E3D89E8E23A}" destId="{1CA962C3-6232-4388-B17E-CBB595E38BF5}" srcOrd="1" destOrd="0" presId="urn:microsoft.com/office/officeart/2005/8/layout/process1"/>
    <dgm:cxn modelId="{3ED06347-A44E-4877-952E-7850E5292ECF}" type="presOf" srcId="{918AF741-CDF9-49B4-9A52-EC37D782FDEE}" destId="{FC08E7DF-AE20-49E9-8406-0A2214B2B6B0}" srcOrd="0" destOrd="0" presId="urn:microsoft.com/office/officeart/2005/8/layout/process1"/>
    <dgm:cxn modelId="{0CF82C4A-93DC-40AD-B619-844466B1AFD6}" type="presOf" srcId="{B6FF8D4B-5733-41E5-8D7D-14AED3674759}" destId="{689E753E-B958-4F6C-8F87-EA44F73D9B10}" srcOrd="1" destOrd="0" presId="urn:microsoft.com/office/officeart/2005/8/layout/process1"/>
    <dgm:cxn modelId="{0722874D-6049-4622-A6E1-5BFF5A41A177}" type="presOf" srcId="{DB641534-4520-47CD-9284-FB3F5E982CCD}" destId="{8E28F293-7982-4205-A2F7-42A75E013E88}" srcOrd="0" destOrd="0" presId="urn:microsoft.com/office/officeart/2005/8/layout/process1"/>
    <dgm:cxn modelId="{3908146F-7663-4941-9CB3-59B8C94BCF93}" srcId="{0A0568DF-0647-4E81-8195-DC37853B3966}" destId="{8C95B2D7-9468-45B6-A350-05C7B3F04651}" srcOrd="2" destOrd="0" parTransId="{39514FAB-B73E-493B-9B9B-D923A8C9EA67}" sibTransId="{B6FF8D4B-5733-41E5-8D7D-14AED3674759}"/>
    <dgm:cxn modelId="{18D34950-DA6A-4A2C-A948-5D513B6FAB61}" type="presOf" srcId="{E36186A7-F17F-4787-BB0A-02DDD5548542}" destId="{C571E298-6DCE-4DE9-8C5A-1DC4B34FE407}" srcOrd="1" destOrd="0" presId="urn:microsoft.com/office/officeart/2005/8/layout/process1"/>
    <dgm:cxn modelId="{92BAF671-2DE4-4408-9C3E-BC37AA9E0CB8}" srcId="{0A0568DF-0647-4E81-8195-DC37853B3966}" destId="{8BF9CCDB-FEE8-4756-9436-454BAA6D897A}" srcOrd="1" destOrd="0" parTransId="{48EF767B-09AE-4DE5-A675-5A6D9326B034}" sibTransId="{689371EC-5CEB-4F78-B565-BF85DEBFE08A}"/>
    <dgm:cxn modelId="{88639176-FE00-47B3-925B-CF6BD7756CFE}" type="presOf" srcId="{8C95B2D7-9468-45B6-A350-05C7B3F04651}" destId="{00D9E1A3-6279-4300-9DDE-8EDAC8B79ED6}" srcOrd="0" destOrd="0" presId="urn:microsoft.com/office/officeart/2005/8/layout/process1"/>
    <dgm:cxn modelId="{025FE857-B900-44BA-9213-644A8838B4C0}" type="presOf" srcId="{CEDE441D-C1ED-4395-989D-27DB5B984AD6}" destId="{4507EADC-D4E9-4BB0-98FA-3E26E205CD2F}" srcOrd="1" destOrd="0" presId="urn:microsoft.com/office/officeart/2005/8/layout/process1"/>
    <dgm:cxn modelId="{E7015490-C98B-4C9F-9044-A3A6445DD9BC}" srcId="{0A0568DF-0647-4E81-8195-DC37853B3966}" destId="{0A9A41A1-138B-4EE3-A0FD-FBB4B3E38A67}" srcOrd="6" destOrd="0" parTransId="{6415C17B-4023-47E0-AD78-8EC30397B7AB}" sibTransId="{E36186A7-F17F-4787-BB0A-02DDD5548542}"/>
    <dgm:cxn modelId="{44CAA592-4169-4B68-B5C9-605E50347E14}" srcId="{0A0568DF-0647-4E81-8195-DC37853B3966}" destId="{918AF741-CDF9-49B4-9A52-EC37D782FDEE}" srcOrd="8" destOrd="0" parTransId="{07C21AB5-E24C-43F7-9E94-38703068BDF4}" sibTransId="{E0F47E94-71EE-4B69-9B57-109954CB43B8}"/>
    <dgm:cxn modelId="{95AD03A1-F2A3-4094-854E-60E52F550E90}" type="presOf" srcId="{A41CFA0D-26E3-47E0-AF13-A94C071D26AC}" destId="{218814BB-52D3-40EF-A87A-B45BB9EE97FF}" srcOrd="1" destOrd="0" presId="urn:microsoft.com/office/officeart/2005/8/layout/process1"/>
    <dgm:cxn modelId="{B13B63B5-F473-46EE-8C9A-6D678AA57866}" type="presOf" srcId="{B6FF8D4B-5733-41E5-8D7D-14AED3674759}" destId="{F5D7057D-E63A-461B-B493-231B9BBBA9C1}" srcOrd="0" destOrd="0" presId="urn:microsoft.com/office/officeart/2005/8/layout/process1"/>
    <dgm:cxn modelId="{99EE25B6-2663-411A-A27B-130A8ADBCEC9}" type="presOf" srcId="{91B04C10-3CD0-4244-85D8-CB59F23B19E1}" destId="{579D9AC1-0B50-4903-A7EA-DDD4A6D86BD4}" srcOrd="0" destOrd="0" presId="urn:microsoft.com/office/officeart/2005/8/layout/process1"/>
    <dgm:cxn modelId="{37DA4FC7-42DD-4771-AE9C-59DDB76917BD}" type="presOf" srcId="{E36186A7-F17F-4787-BB0A-02DDD5548542}" destId="{446A9ADD-C183-4C7E-AABB-81719F5C4106}" srcOrd="0" destOrd="0" presId="urn:microsoft.com/office/officeart/2005/8/layout/process1"/>
    <dgm:cxn modelId="{648A1BD4-7506-41B6-8E43-A87D49D54BB2}" srcId="{0A0568DF-0647-4E81-8195-DC37853B3966}" destId="{DCE557AC-9C62-4235-8BC7-D8258798A8F0}" srcOrd="7" destOrd="0" parTransId="{FEC2BAEA-02D2-403C-8988-09DEE94B3B1D}" sibTransId="{CEDE441D-C1ED-4395-989D-27DB5B984AD6}"/>
    <dgm:cxn modelId="{0F63AED4-7083-490D-AC67-50C59BA68AF9}" type="presOf" srcId="{15C6D324-5614-4948-A1F8-ABCBDF96BBDF}" destId="{9766639B-58E7-4207-A9DD-9A6E102D6381}" srcOrd="0" destOrd="0" presId="urn:microsoft.com/office/officeart/2005/8/layout/process1"/>
    <dgm:cxn modelId="{7C110BD5-002B-4F35-90F9-B1A403D1663A}" srcId="{0A0568DF-0647-4E81-8195-DC37853B3966}" destId="{DB641534-4520-47CD-9284-FB3F5E982CCD}" srcOrd="0" destOrd="0" parTransId="{81E8E95F-B744-4D47-AAA3-8253EDA4F51B}" sibTransId="{99F74D67-4281-4439-B5A4-3E3D89E8E23A}"/>
    <dgm:cxn modelId="{EAA899D5-9702-4B8E-AB93-A061C75860C8}" type="presOf" srcId="{0A0568DF-0647-4E81-8195-DC37853B3966}" destId="{283B926D-2AF5-4ACF-85E7-60FB7BF8F370}" srcOrd="0" destOrd="0" presId="urn:microsoft.com/office/officeart/2005/8/layout/process1"/>
    <dgm:cxn modelId="{8C9833D6-5A59-482D-AE6B-10FAC8B1CB3E}" type="presOf" srcId="{EF7ECD3D-32DD-477E-A8DC-7CD00837736E}" destId="{2FC9FB1A-B09B-4FA2-BD67-35BFC4AAC616}" srcOrd="0" destOrd="0" presId="urn:microsoft.com/office/officeart/2005/8/layout/process1"/>
    <dgm:cxn modelId="{7C3BE2D7-715E-4443-8636-C2B977369F69}" type="presOf" srcId="{DCE557AC-9C62-4235-8BC7-D8258798A8F0}" destId="{B617A1FD-54C8-4E6D-9F6B-556C52FACBA6}" srcOrd="0" destOrd="0" presId="urn:microsoft.com/office/officeart/2005/8/layout/process1"/>
    <dgm:cxn modelId="{FAAEA2E5-C343-4C72-9705-839BC294DCF6}" type="presOf" srcId="{8BF9CCDB-FEE8-4756-9436-454BAA6D897A}" destId="{0E6A29DB-067E-4805-B75D-9FD77AA84D62}" srcOrd="0" destOrd="0" presId="urn:microsoft.com/office/officeart/2005/8/layout/process1"/>
    <dgm:cxn modelId="{819463EA-DEC7-462A-990F-BE75251738D0}" type="presOf" srcId="{0A9A41A1-138B-4EE3-A0FD-FBB4B3E38A67}" destId="{C6DDA62C-B33A-4583-AE4B-B26AD586F89A}" srcOrd="0" destOrd="0" presId="urn:microsoft.com/office/officeart/2005/8/layout/process1"/>
    <dgm:cxn modelId="{F16BE6EB-EE39-4E8E-9F6E-8F7A7C19B311}" srcId="{0A0568DF-0647-4E81-8195-DC37853B3966}" destId="{05910630-72D3-4D61-A89F-F42681CC4420}" srcOrd="3" destOrd="0" parTransId="{BC84B008-EB85-470F-8BBE-FD8D33324E43}" sibTransId="{15C6D324-5614-4948-A1F8-ABCBDF96BBDF}"/>
    <dgm:cxn modelId="{46B190F2-FA71-4EA3-99E5-A9CE07055E9C}" type="presOf" srcId="{15C6D324-5614-4948-A1F8-ABCBDF96BBDF}" destId="{3AA0C850-5DBD-457C-9EDD-F7904EC1A26A}" srcOrd="1" destOrd="0" presId="urn:microsoft.com/office/officeart/2005/8/layout/process1"/>
    <dgm:cxn modelId="{A7828333-3B2C-4B36-AB77-5E7D8C4DF87D}" type="presParOf" srcId="{283B926D-2AF5-4ACF-85E7-60FB7BF8F370}" destId="{8E28F293-7982-4205-A2F7-42A75E013E88}" srcOrd="0" destOrd="0" presId="urn:microsoft.com/office/officeart/2005/8/layout/process1"/>
    <dgm:cxn modelId="{8AF11450-0E11-47A8-BF42-04C32659AA42}" type="presParOf" srcId="{283B926D-2AF5-4ACF-85E7-60FB7BF8F370}" destId="{30F44692-D726-41C2-9B1F-1FA2640C9EB8}" srcOrd="1" destOrd="0" presId="urn:microsoft.com/office/officeart/2005/8/layout/process1"/>
    <dgm:cxn modelId="{9B285157-D5F0-48C2-BE40-55325CE0AD79}" type="presParOf" srcId="{30F44692-D726-41C2-9B1F-1FA2640C9EB8}" destId="{1CA962C3-6232-4388-B17E-CBB595E38BF5}" srcOrd="0" destOrd="0" presId="urn:microsoft.com/office/officeart/2005/8/layout/process1"/>
    <dgm:cxn modelId="{D96BF3B1-5E26-49A4-9EA9-175C509EB637}" type="presParOf" srcId="{283B926D-2AF5-4ACF-85E7-60FB7BF8F370}" destId="{0E6A29DB-067E-4805-B75D-9FD77AA84D62}" srcOrd="2" destOrd="0" presId="urn:microsoft.com/office/officeart/2005/8/layout/process1"/>
    <dgm:cxn modelId="{DCA240B9-F58C-452E-9F8C-177045B9DF3B}" type="presParOf" srcId="{283B926D-2AF5-4ACF-85E7-60FB7BF8F370}" destId="{8E0A323F-9A81-4126-9380-DC1EEA5B8B5D}" srcOrd="3" destOrd="0" presId="urn:microsoft.com/office/officeart/2005/8/layout/process1"/>
    <dgm:cxn modelId="{BD40E435-3FCC-4A00-8653-7446FFA3FAD6}" type="presParOf" srcId="{8E0A323F-9A81-4126-9380-DC1EEA5B8B5D}" destId="{7F45FA55-21CB-451B-A454-47A07FAEDB42}" srcOrd="0" destOrd="0" presId="urn:microsoft.com/office/officeart/2005/8/layout/process1"/>
    <dgm:cxn modelId="{25BFEF06-D863-4021-9899-F053DFC78EF4}" type="presParOf" srcId="{283B926D-2AF5-4ACF-85E7-60FB7BF8F370}" destId="{00D9E1A3-6279-4300-9DDE-8EDAC8B79ED6}" srcOrd="4" destOrd="0" presId="urn:microsoft.com/office/officeart/2005/8/layout/process1"/>
    <dgm:cxn modelId="{1EA56696-6662-4B4F-B746-999EE573AD15}" type="presParOf" srcId="{283B926D-2AF5-4ACF-85E7-60FB7BF8F370}" destId="{F5D7057D-E63A-461B-B493-231B9BBBA9C1}" srcOrd="5" destOrd="0" presId="urn:microsoft.com/office/officeart/2005/8/layout/process1"/>
    <dgm:cxn modelId="{DD9CD1FB-213D-4678-8EA9-C6D64B28C7E8}" type="presParOf" srcId="{F5D7057D-E63A-461B-B493-231B9BBBA9C1}" destId="{689E753E-B958-4F6C-8F87-EA44F73D9B10}" srcOrd="0" destOrd="0" presId="urn:microsoft.com/office/officeart/2005/8/layout/process1"/>
    <dgm:cxn modelId="{0CF59998-2427-4B4C-8115-F772D5146BA2}" type="presParOf" srcId="{283B926D-2AF5-4ACF-85E7-60FB7BF8F370}" destId="{12708C02-AD3C-4A73-A429-3E9EFDC9E503}" srcOrd="6" destOrd="0" presId="urn:microsoft.com/office/officeart/2005/8/layout/process1"/>
    <dgm:cxn modelId="{DF6E01CD-307F-40D8-81A3-4E1FA5487134}" type="presParOf" srcId="{283B926D-2AF5-4ACF-85E7-60FB7BF8F370}" destId="{9766639B-58E7-4207-A9DD-9A6E102D6381}" srcOrd="7" destOrd="0" presId="urn:microsoft.com/office/officeart/2005/8/layout/process1"/>
    <dgm:cxn modelId="{D2B3AB8C-3254-4198-BE17-D774483998D0}" type="presParOf" srcId="{9766639B-58E7-4207-A9DD-9A6E102D6381}" destId="{3AA0C850-5DBD-457C-9EDD-F7904EC1A26A}" srcOrd="0" destOrd="0" presId="urn:microsoft.com/office/officeart/2005/8/layout/process1"/>
    <dgm:cxn modelId="{9CFCD3B8-6093-4EA8-830A-2B62F5667361}" type="presParOf" srcId="{283B926D-2AF5-4ACF-85E7-60FB7BF8F370}" destId="{B402066A-08F0-4B27-B19D-460D554EC324}" srcOrd="8" destOrd="0" presId="urn:microsoft.com/office/officeart/2005/8/layout/process1"/>
    <dgm:cxn modelId="{CC51B6AA-4960-47B4-A364-769DAE262A31}" type="presParOf" srcId="{283B926D-2AF5-4ACF-85E7-60FB7BF8F370}" destId="{3342059A-B883-43FD-A34B-12EF3C816193}" srcOrd="9" destOrd="0" presId="urn:microsoft.com/office/officeart/2005/8/layout/process1"/>
    <dgm:cxn modelId="{C661C8EA-9537-4930-A185-9432161DDDB7}" type="presParOf" srcId="{3342059A-B883-43FD-A34B-12EF3C816193}" destId="{218814BB-52D3-40EF-A87A-B45BB9EE97FF}" srcOrd="0" destOrd="0" presId="urn:microsoft.com/office/officeart/2005/8/layout/process1"/>
    <dgm:cxn modelId="{8634CBB3-CC28-4E04-A3F9-F247A315BF70}" type="presParOf" srcId="{283B926D-2AF5-4ACF-85E7-60FB7BF8F370}" destId="{2FC9FB1A-B09B-4FA2-BD67-35BFC4AAC616}" srcOrd="10" destOrd="0" presId="urn:microsoft.com/office/officeart/2005/8/layout/process1"/>
    <dgm:cxn modelId="{0811E533-AA0B-40E8-B510-06CFED70E450}" type="presParOf" srcId="{283B926D-2AF5-4ACF-85E7-60FB7BF8F370}" destId="{579D9AC1-0B50-4903-A7EA-DDD4A6D86BD4}" srcOrd="11" destOrd="0" presId="urn:microsoft.com/office/officeart/2005/8/layout/process1"/>
    <dgm:cxn modelId="{819B00C6-4340-4E4F-BCF0-387C62E3A065}" type="presParOf" srcId="{579D9AC1-0B50-4903-A7EA-DDD4A6D86BD4}" destId="{0C5BC0CC-FB23-455C-BE53-83081657DF78}" srcOrd="0" destOrd="0" presId="urn:microsoft.com/office/officeart/2005/8/layout/process1"/>
    <dgm:cxn modelId="{B6B7621F-BB4C-44FE-877C-8AEA041CE40B}" type="presParOf" srcId="{283B926D-2AF5-4ACF-85E7-60FB7BF8F370}" destId="{C6DDA62C-B33A-4583-AE4B-B26AD586F89A}" srcOrd="12" destOrd="0" presId="urn:microsoft.com/office/officeart/2005/8/layout/process1"/>
    <dgm:cxn modelId="{56BB029E-0773-4AA5-AF21-B4D972E67533}" type="presParOf" srcId="{283B926D-2AF5-4ACF-85E7-60FB7BF8F370}" destId="{446A9ADD-C183-4C7E-AABB-81719F5C4106}" srcOrd="13" destOrd="0" presId="urn:microsoft.com/office/officeart/2005/8/layout/process1"/>
    <dgm:cxn modelId="{CA706983-D816-4B57-A07A-505AFCF01BF7}" type="presParOf" srcId="{446A9ADD-C183-4C7E-AABB-81719F5C4106}" destId="{C571E298-6DCE-4DE9-8C5A-1DC4B34FE407}" srcOrd="0" destOrd="0" presId="urn:microsoft.com/office/officeart/2005/8/layout/process1"/>
    <dgm:cxn modelId="{D40B5195-4C0B-4439-BB17-BEA23EE5516B}" type="presParOf" srcId="{283B926D-2AF5-4ACF-85E7-60FB7BF8F370}" destId="{B617A1FD-54C8-4E6D-9F6B-556C52FACBA6}" srcOrd="14" destOrd="0" presId="urn:microsoft.com/office/officeart/2005/8/layout/process1"/>
    <dgm:cxn modelId="{FEAE1DE9-8439-4E97-83C1-F18EC348CB85}" type="presParOf" srcId="{283B926D-2AF5-4ACF-85E7-60FB7BF8F370}" destId="{E3F93613-99DB-404D-8643-7BC6EC9DA87F}" srcOrd="15" destOrd="0" presId="urn:microsoft.com/office/officeart/2005/8/layout/process1"/>
    <dgm:cxn modelId="{B01B5D16-C934-4E3A-9A9B-67F7FBCBF576}" type="presParOf" srcId="{E3F93613-99DB-404D-8643-7BC6EC9DA87F}" destId="{4507EADC-D4E9-4BB0-98FA-3E26E205CD2F}" srcOrd="0" destOrd="0" presId="urn:microsoft.com/office/officeart/2005/8/layout/process1"/>
    <dgm:cxn modelId="{E739E5D6-3C04-436B-8EEC-AD8C4E16384F}" type="presParOf" srcId="{283B926D-2AF5-4ACF-85E7-60FB7BF8F370}" destId="{FC08E7DF-AE20-49E9-8406-0A2214B2B6B0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296A4-513A-4DB3-AEB6-D73B95004068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7805C477-7DC6-4218-BBA1-FA728BB1F29D}">
      <dgm:prSet phldrT="[Text]"/>
      <dgm:spPr/>
      <dgm:t>
        <a:bodyPr/>
        <a:lstStyle/>
        <a:p>
          <a:r>
            <a:rPr lang="en-US" dirty="0"/>
            <a:t>Server1</a:t>
          </a:r>
        </a:p>
      </dgm:t>
    </dgm:pt>
    <dgm:pt modelId="{D2532C9C-588B-456E-A935-BE83A74640C6}" type="parTrans" cxnId="{932B3637-87BF-4C82-B802-7BF9408CF9C7}">
      <dgm:prSet/>
      <dgm:spPr/>
      <dgm:t>
        <a:bodyPr/>
        <a:lstStyle/>
        <a:p>
          <a:endParaRPr lang="en-US"/>
        </a:p>
      </dgm:t>
    </dgm:pt>
    <dgm:pt modelId="{B9B0CBB0-669D-4BE6-AEA1-56C1D2CCE4EE}" type="sibTrans" cxnId="{932B3637-87BF-4C82-B802-7BF9408CF9C7}">
      <dgm:prSet/>
      <dgm:spPr/>
      <dgm:t>
        <a:bodyPr/>
        <a:lstStyle/>
        <a:p>
          <a:endParaRPr lang="en-US"/>
        </a:p>
      </dgm:t>
    </dgm:pt>
    <dgm:pt modelId="{C31D2686-41DD-46D8-B767-D4B3AAE653A7}">
      <dgm:prSet phldrT="[Text]"/>
      <dgm:spPr/>
      <dgm:t>
        <a:bodyPr/>
        <a:lstStyle/>
        <a:p>
          <a:r>
            <a:rPr lang="en-US" dirty="0"/>
            <a:t>Server2</a:t>
          </a:r>
        </a:p>
      </dgm:t>
    </dgm:pt>
    <dgm:pt modelId="{BFB62328-7595-4CDA-B90C-E183639961DB}" type="parTrans" cxnId="{B39142EF-6B58-469F-82A1-38DD12342869}">
      <dgm:prSet/>
      <dgm:spPr/>
      <dgm:t>
        <a:bodyPr/>
        <a:lstStyle/>
        <a:p>
          <a:endParaRPr lang="en-US"/>
        </a:p>
      </dgm:t>
    </dgm:pt>
    <dgm:pt modelId="{EFE50685-318D-40CD-B674-2FB100988DD6}" type="sibTrans" cxnId="{B39142EF-6B58-469F-82A1-38DD12342869}">
      <dgm:prSet/>
      <dgm:spPr/>
      <dgm:t>
        <a:bodyPr/>
        <a:lstStyle/>
        <a:p>
          <a:endParaRPr lang="en-US"/>
        </a:p>
      </dgm:t>
    </dgm:pt>
    <dgm:pt modelId="{E324E7FB-1CAA-48F5-8461-59BDE88A9A51}">
      <dgm:prSet phldrT="[Text]"/>
      <dgm:spPr/>
      <dgm:t>
        <a:bodyPr/>
        <a:lstStyle/>
        <a:p>
          <a:r>
            <a:rPr lang="en-US" dirty="0"/>
            <a:t>Server3</a:t>
          </a:r>
        </a:p>
      </dgm:t>
    </dgm:pt>
    <dgm:pt modelId="{34A09518-6D9B-435F-AC66-BC7B87AB605C}" type="parTrans" cxnId="{8BB809D0-9F0B-4525-A83D-F274F6F67AB6}">
      <dgm:prSet/>
      <dgm:spPr/>
      <dgm:t>
        <a:bodyPr/>
        <a:lstStyle/>
        <a:p>
          <a:endParaRPr lang="en-US"/>
        </a:p>
      </dgm:t>
    </dgm:pt>
    <dgm:pt modelId="{BA8A4252-AF7E-451A-AD4F-848C570B2B4A}" type="sibTrans" cxnId="{8BB809D0-9F0B-4525-A83D-F274F6F67AB6}">
      <dgm:prSet/>
      <dgm:spPr/>
      <dgm:t>
        <a:bodyPr/>
        <a:lstStyle/>
        <a:p>
          <a:endParaRPr lang="en-US"/>
        </a:p>
      </dgm:t>
    </dgm:pt>
    <dgm:pt modelId="{F77701FE-26F4-44A0-98F4-D9856C3F91F9}" type="pres">
      <dgm:prSet presAssocID="{7DB296A4-513A-4DB3-AEB6-D73B95004068}" presName="diagram" presStyleCnt="0">
        <dgm:presLayoutVars>
          <dgm:dir/>
          <dgm:animLvl val="lvl"/>
          <dgm:resizeHandles val="exact"/>
        </dgm:presLayoutVars>
      </dgm:prSet>
      <dgm:spPr/>
    </dgm:pt>
    <dgm:pt modelId="{67F7DF97-D3A9-4886-8427-B5CD69EAFCAE}" type="pres">
      <dgm:prSet presAssocID="{7805C477-7DC6-4218-BBA1-FA728BB1F29D}" presName="compNode" presStyleCnt="0"/>
      <dgm:spPr/>
    </dgm:pt>
    <dgm:pt modelId="{89CDA230-591D-4AB2-957C-A38341308F85}" type="pres">
      <dgm:prSet presAssocID="{7805C477-7DC6-4218-BBA1-FA728BB1F29D}" presName="childRect" presStyleLbl="bgAcc1" presStyleIdx="0" presStyleCnt="3">
        <dgm:presLayoutVars>
          <dgm:bulletEnabled val="1"/>
        </dgm:presLayoutVars>
      </dgm:prSet>
      <dgm:spPr/>
    </dgm:pt>
    <dgm:pt modelId="{1E16DBF5-7F7B-45EA-ADEE-14DA42FEA3AD}" type="pres">
      <dgm:prSet presAssocID="{7805C477-7DC6-4218-BBA1-FA728BB1F29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33FAE4-1800-46DE-AD52-83B355FB0FA1}" type="pres">
      <dgm:prSet presAssocID="{7805C477-7DC6-4218-BBA1-FA728BB1F29D}" presName="parentRect" presStyleLbl="alignNode1" presStyleIdx="0" presStyleCnt="3"/>
      <dgm:spPr/>
    </dgm:pt>
    <dgm:pt modelId="{D10CC989-B62C-4719-89E4-8A421A59A37E}" type="pres">
      <dgm:prSet presAssocID="{7805C477-7DC6-4218-BBA1-FA728BB1F29D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B65B075F-225E-4E3C-83C0-DFC982356164}" type="pres">
      <dgm:prSet presAssocID="{B9B0CBB0-669D-4BE6-AEA1-56C1D2CCE4EE}" presName="sibTrans" presStyleLbl="sibTrans2D1" presStyleIdx="0" presStyleCnt="0"/>
      <dgm:spPr/>
    </dgm:pt>
    <dgm:pt modelId="{15C5A5B3-4D37-4121-A3EC-613285CD95CA}" type="pres">
      <dgm:prSet presAssocID="{C31D2686-41DD-46D8-B767-D4B3AAE653A7}" presName="compNode" presStyleCnt="0"/>
      <dgm:spPr/>
    </dgm:pt>
    <dgm:pt modelId="{7EEAB740-5FEE-48CF-B40C-5BB87F5A9710}" type="pres">
      <dgm:prSet presAssocID="{C31D2686-41DD-46D8-B767-D4B3AAE653A7}" presName="childRect" presStyleLbl="bgAcc1" presStyleIdx="1" presStyleCnt="3">
        <dgm:presLayoutVars>
          <dgm:bulletEnabled val="1"/>
        </dgm:presLayoutVars>
      </dgm:prSet>
      <dgm:spPr/>
    </dgm:pt>
    <dgm:pt modelId="{98B40757-00B1-4EAE-9CC3-F61C92B0B38C}" type="pres">
      <dgm:prSet presAssocID="{C31D2686-41DD-46D8-B767-D4B3AAE653A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0802358-1F76-4550-9740-EB59BA565B20}" type="pres">
      <dgm:prSet presAssocID="{C31D2686-41DD-46D8-B767-D4B3AAE653A7}" presName="parentRect" presStyleLbl="alignNode1" presStyleIdx="1" presStyleCnt="3"/>
      <dgm:spPr/>
    </dgm:pt>
    <dgm:pt modelId="{110B4011-7F26-450D-8CB1-6878B984A2F1}" type="pres">
      <dgm:prSet presAssocID="{C31D2686-41DD-46D8-B767-D4B3AAE653A7}" presName="adorn" presStyleLbl="fgAccFollow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290CEC5B-57DE-474E-9381-E9D3267CAF67}" type="pres">
      <dgm:prSet presAssocID="{EFE50685-318D-40CD-B674-2FB100988DD6}" presName="sibTrans" presStyleLbl="sibTrans2D1" presStyleIdx="0" presStyleCnt="0"/>
      <dgm:spPr/>
    </dgm:pt>
    <dgm:pt modelId="{97011D4E-701D-4515-AEED-273A99C10B9F}" type="pres">
      <dgm:prSet presAssocID="{E324E7FB-1CAA-48F5-8461-59BDE88A9A51}" presName="compNode" presStyleCnt="0"/>
      <dgm:spPr/>
    </dgm:pt>
    <dgm:pt modelId="{81591B67-B6F4-4F00-9B3B-17B1A598F83B}" type="pres">
      <dgm:prSet presAssocID="{E324E7FB-1CAA-48F5-8461-59BDE88A9A51}" presName="childRect" presStyleLbl="bgAcc1" presStyleIdx="2" presStyleCnt="3">
        <dgm:presLayoutVars>
          <dgm:bulletEnabled val="1"/>
        </dgm:presLayoutVars>
      </dgm:prSet>
      <dgm:spPr/>
    </dgm:pt>
    <dgm:pt modelId="{ED379BD7-6985-420B-AF26-E582320DC668}" type="pres">
      <dgm:prSet presAssocID="{E324E7FB-1CAA-48F5-8461-59BDE88A9A5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7CCC5AA-9E15-4616-B68D-C7C512740A01}" type="pres">
      <dgm:prSet presAssocID="{E324E7FB-1CAA-48F5-8461-59BDE88A9A51}" presName="parentRect" presStyleLbl="alignNode1" presStyleIdx="2" presStyleCnt="3"/>
      <dgm:spPr/>
    </dgm:pt>
    <dgm:pt modelId="{1CA09071-C594-4456-B79C-F21FE678385A}" type="pres">
      <dgm:prSet presAssocID="{E324E7FB-1CAA-48F5-8461-59BDE88A9A51}" presName="adorn" presStyleLbl="fgAccFollow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</dgm:ptLst>
  <dgm:cxnLst>
    <dgm:cxn modelId="{E5746A27-86CA-4F82-AE5A-71DDFFF40A84}" type="presOf" srcId="{E324E7FB-1CAA-48F5-8461-59BDE88A9A51}" destId="{17CCC5AA-9E15-4616-B68D-C7C512740A01}" srcOrd="1" destOrd="0" presId="urn:microsoft.com/office/officeart/2005/8/layout/bList2"/>
    <dgm:cxn modelId="{932B3637-87BF-4C82-B802-7BF9408CF9C7}" srcId="{7DB296A4-513A-4DB3-AEB6-D73B95004068}" destId="{7805C477-7DC6-4218-BBA1-FA728BB1F29D}" srcOrd="0" destOrd="0" parTransId="{D2532C9C-588B-456E-A935-BE83A74640C6}" sibTransId="{B9B0CBB0-669D-4BE6-AEA1-56C1D2CCE4EE}"/>
    <dgm:cxn modelId="{4CE19441-143B-4018-A496-955E8C8B9DAF}" type="presOf" srcId="{7DB296A4-513A-4DB3-AEB6-D73B95004068}" destId="{F77701FE-26F4-44A0-98F4-D9856C3F91F9}" srcOrd="0" destOrd="0" presId="urn:microsoft.com/office/officeart/2005/8/layout/bList2"/>
    <dgm:cxn modelId="{6F904871-7BB2-4234-83CA-4BDFE6CBD44E}" type="presOf" srcId="{EFE50685-318D-40CD-B674-2FB100988DD6}" destId="{290CEC5B-57DE-474E-9381-E9D3267CAF67}" srcOrd="0" destOrd="0" presId="urn:microsoft.com/office/officeart/2005/8/layout/bList2"/>
    <dgm:cxn modelId="{8C3D1E8C-FD2E-4610-A395-24BFA28D762D}" type="presOf" srcId="{B9B0CBB0-669D-4BE6-AEA1-56C1D2CCE4EE}" destId="{B65B075F-225E-4E3C-83C0-DFC982356164}" srcOrd="0" destOrd="0" presId="urn:microsoft.com/office/officeart/2005/8/layout/bList2"/>
    <dgm:cxn modelId="{44340F97-5586-4FCA-8A2A-91907D7EDB95}" type="presOf" srcId="{C31D2686-41DD-46D8-B767-D4B3AAE653A7}" destId="{98B40757-00B1-4EAE-9CC3-F61C92B0B38C}" srcOrd="0" destOrd="0" presId="urn:microsoft.com/office/officeart/2005/8/layout/bList2"/>
    <dgm:cxn modelId="{0CC19D98-D1D5-4B19-8EEF-4698D7435573}" type="presOf" srcId="{7805C477-7DC6-4218-BBA1-FA728BB1F29D}" destId="{3E33FAE4-1800-46DE-AD52-83B355FB0FA1}" srcOrd="1" destOrd="0" presId="urn:microsoft.com/office/officeart/2005/8/layout/bList2"/>
    <dgm:cxn modelId="{32AF4899-E8B6-45FA-9CA1-20CABB1039C3}" type="presOf" srcId="{E324E7FB-1CAA-48F5-8461-59BDE88A9A51}" destId="{ED379BD7-6985-420B-AF26-E582320DC668}" srcOrd="0" destOrd="0" presId="urn:microsoft.com/office/officeart/2005/8/layout/bList2"/>
    <dgm:cxn modelId="{504B38CD-51A4-4145-8D8B-BA67DC4AEB1A}" type="presOf" srcId="{7805C477-7DC6-4218-BBA1-FA728BB1F29D}" destId="{1E16DBF5-7F7B-45EA-ADEE-14DA42FEA3AD}" srcOrd="0" destOrd="0" presId="urn:microsoft.com/office/officeart/2005/8/layout/bList2"/>
    <dgm:cxn modelId="{8BB809D0-9F0B-4525-A83D-F274F6F67AB6}" srcId="{7DB296A4-513A-4DB3-AEB6-D73B95004068}" destId="{E324E7FB-1CAA-48F5-8461-59BDE88A9A51}" srcOrd="2" destOrd="0" parTransId="{34A09518-6D9B-435F-AC66-BC7B87AB605C}" sibTransId="{BA8A4252-AF7E-451A-AD4F-848C570B2B4A}"/>
    <dgm:cxn modelId="{D32C4BDD-236D-4AE5-BA2C-27DB0B7A5010}" type="presOf" srcId="{C31D2686-41DD-46D8-B767-D4B3AAE653A7}" destId="{30802358-1F76-4550-9740-EB59BA565B20}" srcOrd="1" destOrd="0" presId="urn:microsoft.com/office/officeart/2005/8/layout/bList2"/>
    <dgm:cxn modelId="{B39142EF-6B58-469F-82A1-38DD12342869}" srcId="{7DB296A4-513A-4DB3-AEB6-D73B95004068}" destId="{C31D2686-41DD-46D8-B767-D4B3AAE653A7}" srcOrd="1" destOrd="0" parTransId="{BFB62328-7595-4CDA-B90C-E183639961DB}" sibTransId="{EFE50685-318D-40CD-B674-2FB100988DD6}"/>
    <dgm:cxn modelId="{E571464A-3EDE-4681-B524-CEC114D7DEB3}" type="presParOf" srcId="{F77701FE-26F4-44A0-98F4-D9856C3F91F9}" destId="{67F7DF97-D3A9-4886-8427-B5CD69EAFCAE}" srcOrd="0" destOrd="0" presId="urn:microsoft.com/office/officeart/2005/8/layout/bList2"/>
    <dgm:cxn modelId="{0AA07835-C8DB-443E-9DCA-0EBCCAE4AFB0}" type="presParOf" srcId="{67F7DF97-D3A9-4886-8427-B5CD69EAFCAE}" destId="{89CDA230-591D-4AB2-957C-A38341308F85}" srcOrd="0" destOrd="0" presId="urn:microsoft.com/office/officeart/2005/8/layout/bList2"/>
    <dgm:cxn modelId="{76D5FDD3-AAA8-48C6-9C0E-AB49ABF87572}" type="presParOf" srcId="{67F7DF97-D3A9-4886-8427-B5CD69EAFCAE}" destId="{1E16DBF5-7F7B-45EA-ADEE-14DA42FEA3AD}" srcOrd="1" destOrd="0" presId="urn:microsoft.com/office/officeart/2005/8/layout/bList2"/>
    <dgm:cxn modelId="{690B5407-A23C-497F-89E4-30091C3F510C}" type="presParOf" srcId="{67F7DF97-D3A9-4886-8427-B5CD69EAFCAE}" destId="{3E33FAE4-1800-46DE-AD52-83B355FB0FA1}" srcOrd="2" destOrd="0" presId="urn:microsoft.com/office/officeart/2005/8/layout/bList2"/>
    <dgm:cxn modelId="{099EAE6F-E7B8-42D0-9A53-B773F96FE50B}" type="presParOf" srcId="{67F7DF97-D3A9-4886-8427-B5CD69EAFCAE}" destId="{D10CC989-B62C-4719-89E4-8A421A59A37E}" srcOrd="3" destOrd="0" presId="urn:microsoft.com/office/officeart/2005/8/layout/bList2"/>
    <dgm:cxn modelId="{50B24F19-75A0-4741-ADEE-88CBF8184BE1}" type="presParOf" srcId="{F77701FE-26F4-44A0-98F4-D9856C3F91F9}" destId="{B65B075F-225E-4E3C-83C0-DFC982356164}" srcOrd="1" destOrd="0" presId="urn:microsoft.com/office/officeart/2005/8/layout/bList2"/>
    <dgm:cxn modelId="{89E73E77-4A57-421C-887B-B6A8F0DAFC8A}" type="presParOf" srcId="{F77701FE-26F4-44A0-98F4-D9856C3F91F9}" destId="{15C5A5B3-4D37-4121-A3EC-613285CD95CA}" srcOrd="2" destOrd="0" presId="urn:microsoft.com/office/officeart/2005/8/layout/bList2"/>
    <dgm:cxn modelId="{8AAD6465-626C-41B2-80BA-61C93770D9F6}" type="presParOf" srcId="{15C5A5B3-4D37-4121-A3EC-613285CD95CA}" destId="{7EEAB740-5FEE-48CF-B40C-5BB87F5A9710}" srcOrd="0" destOrd="0" presId="urn:microsoft.com/office/officeart/2005/8/layout/bList2"/>
    <dgm:cxn modelId="{9EAC71DF-8E3B-42D5-955B-822AD0D70F49}" type="presParOf" srcId="{15C5A5B3-4D37-4121-A3EC-613285CD95CA}" destId="{98B40757-00B1-4EAE-9CC3-F61C92B0B38C}" srcOrd="1" destOrd="0" presId="urn:microsoft.com/office/officeart/2005/8/layout/bList2"/>
    <dgm:cxn modelId="{6253C551-8251-4232-BCB0-D7AD34C8CB57}" type="presParOf" srcId="{15C5A5B3-4D37-4121-A3EC-613285CD95CA}" destId="{30802358-1F76-4550-9740-EB59BA565B20}" srcOrd="2" destOrd="0" presId="urn:microsoft.com/office/officeart/2005/8/layout/bList2"/>
    <dgm:cxn modelId="{90A50160-2515-4D34-BD2E-248061603E70}" type="presParOf" srcId="{15C5A5B3-4D37-4121-A3EC-613285CD95CA}" destId="{110B4011-7F26-450D-8CB1-6878B984A2F1}" srcOrd="3" destOrd="0" presId="urn:microsoft.com/office/officeart/2005/8/layout/bList2"/>
    <dgm:cxn modelId="{EE229317-76F2-40C7-88A9-A67100A81C52}" type="presParOf" srcId="{F77701FE-26F4-44A0-98F4-D9856C3F91F9}" destId="{290CEC5B-57DE-474E-9381-E9D3267CAF67}" srcOrd="3" destOrd="0" presId="urn:microsoft.com/office/officeart/2005/8/layout/bList2"/>
    <dgm:cxn modelId="{49F761AE-302D-48A1-BFE6-1CE518F0B866}" type="presParOf" srcId="{F77701FE-26F4-44A0-98F4-D9856C3F91F9}" destId="{97011D4E-701D-4515-AEED-273A99C10B9F}" srcOrd="4" destOrd="0" presId="urn:microsoft.com/office/officeart/2005/8/layout/bList2"/>
    <dgm:cxn modelId="{E199A0FB-1EFD-4896-BB15-1C86BC1EC406}" type="presParOf" srcId="{97011D4E-701D-4515-AEED-273A99C10B9F}" destId="{81591B67-B6F4-4F00-9B3B-17B1A598F83B}" srcOrd="0" destOrd="0" presId="urn:microsoft.com/office/officeart/2005/8/layout/bList2"/>
    <dgm:cxn modelId="{DCE4D5B7-ADFB-4597-9C92-8C881B741939}" type="presParOf" srcId="{97011D4E-701D-4515-AEED-273A99C10B9F}" destId="{ED379BD7-6985-420B-AF26-E582320DC668}" srcOrd="1" destOrd="0" presId="urn:microsoft.com/office/officeart/2005/8/layout/bList2"/>
    <dgm:cxn modelId="{54FD1DC3-122E-4F05-82D9-5F8255228948}" type="presParOf" srcId="{97011D4E-701D-4515-AEED-273A99C10B9F}" destId="{17CCC5AA-9E15-4616-B68D-C7C512740A01}" srcOrd="2" destOrd="0" presId="urn:microsoft.com/office/officeart/2005/8/layout/bList2"/>
    <dgm:cxn modelId="{EFDBA6BD-C249-49E8-9413-502010CD8AA5}" type="presParOf" srcId="{97011D4E-701D-4515-AEED-273A99C10B9F}" destId="{1CA09071-C594-4456-B79C-F21FE678385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65A11-6A2B-481B-947C-B3F413EF9C4C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Development</a:t>
          </a:r>
        </a:p>
      </dsp:txBody>
      <dsp:txXfrm>
        <a:off x="3321004" y="2066564"/>
        <a:ext cx="1485474" cy="1284995"/>
      </dsp:txXfrm>
    </dsp:sp>
    <dsp:sp modelId="{982D5695-285A-489C-9EEE-BFD2EB0C835A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579B-10A1-477D-9999-8CE53228926A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Management</a:t>
          </a:r>
        </a:p>
      </dsp:txBody>
      <dsp:txXfrm>
        <a:off x="3459220" y="261045"/>
        <a:ext cx="1217310" cy="1053116"/>
      </dsp:txXfrm>
    </dsp:sp>
    <dsp:sp modelId="{C9FD82DA-705C-4E4B-88E3-FDEF8A2EA404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8BCB-0C00-47AE-84D3-EC66A94AEFEB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Architecture</a:t>
          </a:r>
        </a:p>
      </dsp:txBody>
      <dsp:txXfrm>
        <a:off x="5129106" y="1229902"/>
        <a:ext cx="1217310" cy="1053116"/>
      </dsp:txXfrm>
    </dsp:sp>
    <dsp:sp modelId="{DA2EFA82-CC8F-40D8-9477-6139CE8A10E3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210C-63E8-41BF-930E-051D28B847D9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Analysis</a:t>
          </a:r>
        </a:p>
      </dsp:txBody>
      <dsp:txXfrm>
        <a:off x="5129106" y="3134564"/>
        <a:ext cx="1217310" cy="1053116"/>
      </dsp:txXfrm>
    </dsp:sp>
    <dsp:sp modelId="{DF05170D-847B-422B-8ACC-BEE413ED2AF7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D846-2705-489D-B109-8F8F200D0D96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Quality Assurance</a:t>
          </a:r>
        </a:p>
      </dsp:txBody>
      <dsp:txXfrm>
        <a:off x="3459220" y="4104505"/>
        <a:ext cx="1217310" cy="1053116"/>
      </dsp:txXfrm>
    </dsp:sp>
    <dsp:sp modelId="{83EAB8A1-FBF2-43F5-8F92-9E9B6B110AC8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519F2-C89C-4FE3-8112-684018740A5A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Security</a:t>
          </a:r>
        </a:p>
      </dsp:txBody>
      <dsp:txXfrm>
        <a:off x="1781582" y="3135647"/>
        <a:ext cx="1217310" cy="1053116"/>
      </dsp:txXfrm>
    </dsp:sp>
    <dsp:sp modelId="{8E4552F0-9D09-44A4-BB22-C40F696769F3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Operations</a:t>
          </a:r>
        </a:p>
      </dsp:txBody>
      <dsp:txXfrm>
        <a:off x="1781582" y="1227735"/>
        <a:ext cx="1217310" cy="105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8F293-7982-4205-A2F7-42A75E013E88}">
      <dsp:nvSpPr>
        <dsp:cNvPr id="0" name=""/>
        <dsp:cNvSpPr/>
      </dsp:nvSpPr>
      <dsp:spPr>
        <a:xfrm>
          <a:off x="488949" y="2305245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Project/task Management</a:t>
          </a:r>
        </a:p>
      </dsp:txBody>
      <dsp:txXfrm>
        <a:off x="505924" y="2322220"/>
        <a:ext cx="888748" cy="545620"/>
      </dsp:txXfrm>
    </dsp:sp>
    <dsp:sp modelId="{30F44692-D726-41C2-9B1F-1FA2640C9EB8}">
      <dsp:nvSpPr>
        <dsp:cNvPr id="0" name=""/>
        <dsp:cNvSpPr/>
      </dsp:nvSpPr>
      <dsp:spPr>
        <a:xfrm rot="18471942">
          <a:off x="1221135" y="1828719"/>
          <a:ext cx="47204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34391" y="1901583"/>
        <a:ext cx="403397" cy="137297"/>
      </dsp:txXfrm>
    </dsp:sp>
    <dsp:sp modelId="{0E6A29DB-067E-4805-B75D-9FD77AA84D62}">
      <dsp:nvSpPr>
        <dsp:cNvPr id="0" name=""/>
        <dsp:cNvSpPr/>
      </dsp:nvSpPr>
      <dsp:spPr>
        <a:xfrm>
          <a:off x="1486270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Development and Configuration</a:t>
          </a:r>
        </a:p>
      </dsp:txBody>
      <dsp:txXfrm>
        <a:off x="1503245" y="1039521"/>
        <a:ext cx="888748" cy="545620"/>
      </dsp:txXfrm>
    </dsp:sp>
    <dsp:sp modelId="{8E0A323F-9A81-4126-9380-DC1EEA5B8B5D}">
      <dsp:nvSpPr>
        <dsp:cNvPr id="0" name=""/>
        <dsp:cNvSpPr/>
      </dsp:nvSpPr>
      <dsp:spPr>
        <a:xfrm rot="3105050">
          <a:off x="2232088" y="1908679"/>
          <a:ext cx="551667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245163" y="1927489"/>
        <a:ext cx="483018" cy="137297"/>
      </dsp:txXfrm>
    </dsp:sp>
    <dsp:sp modelId="{00D9E1A3-6279-4300-9DDE-8EDAC8B79ED6}">
      <dsp:nvSpPr>
        <dsp:cNvPr id="0" name=""/>
        <dsp:cNvSpPr/>
      </dsp:nvSpPr>
      <dsp:spPr>
        <a:xfrm>
          <a:off x="2587544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Source Code Repository</a:t>
          </a:r>
        </a:p>
      </dsp:txBody>
      <dsp:txXfrm>
        <a:off x="2604519" y="2436523"/>
        <a:ext cx="888748" cy="545620"/>
      </dsp:txXfrm>
    </dsp:sp>
    <dsp:sp modelId="{F5D7057D-E63A-461B-B493-231B9BBBA9C1}">
      <dsp:nvSpPr>
        <dsp:cNvPr id="0" name=""/>
        <dsp:cNvSpPr/>
      </dsp:nvSpPr>
      <dsp:spPr>
        <a:xfrm rot="18696911">
          <a:off x="3390530" y="1884156"/>
          <a:ext cx="579488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02059" y="1955584"/>
        <a:ext cx="510839" cy="137297"/>
      </dsp:txXfrm>
    </dsp:sp>
    <dsp:sp modelId="{12708C02-AD3C-4A73-A429-3E9EFDC9E503}">
      <dsp:nvSpPr>
        <dsp:cNvPr id="0" name=""/>
        <dsp:cNvSpPr/>
      </dsp:nvSpPr>
      <dsp:spPr>
        <a:xfrm>
          <a:off x="3828522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Compile</a:t>
          </a:r>
        </a:p>
      </dsp:txBody>
      <dsp:txXfrm>
        <a:off x="3845497" y="1039521"/>
        <a:ext cx="888748" cy="545620"/>
      </dsp:txXfrm>
    </dsp:sp>
    <dsp:sp modelId="{9766639B-58E7-4207-A9DD-9A6E102D6381}">
      <dsp:nvSpPr>
        <dsp:cNvPr id="0" name=""/>
        <dsp:cNvSpPr/>
      </dsp:nvSpPr>
      <dsp:spPr>
        <a:xfrm rot="2768284">
          <a:off x="4672506" y="1908679"/>
          <a:ext cx="60087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683046" y="1929697"/>
        <a:ext cx="532227" cy="137297"/>
      </dsp:txXfrm>
    </dsp:sp>
    <dsp:sp modelId="{B402066A-08F0-4B27-B19D-460D554EC324}">
      <dsp:nvSpPr>
        <dsp:cNvPr id="0" name=""/>
        <dsp:cNvSpPr/>
      </dsp:nvSpPr>
      <dsp:spPr>
        <a:xfrm>
          <a:off x="5171100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Unit test</a:t>
          </a:r>
        </a:p>
      </dsp:txBody>
      <dsp:txXfrm>
        <a:off x="5188075" y="2436523"/>
        <a:ext cx="888748" cy="545620"/>
      </dsp:txXfrm>
    </dsp:sp>
    <dsp:sp modelId="{3342059A-B883-43FD-A34B-12EF3C816193}">
      <dsp:nvSpPr>
        <dsp:cNvPr id="0" name=""/>
        <dsp:cNvSpPr/>
      </dsp:nvSpPr>
      <dsp:spPr>
        <a:xfrm rot="18473402">
          <a:off x="5914383" y="1857994"/>
          <a:ext cx="58308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27627" y="1930849"/>
        <a:ext cx="514432" cy="137297"/>
      </dsp:txXfrm>
    </dsp:sp>
    <dsp:sp modelId="{2FC9FB1A-B09B-4FA2-BD67-35BFC4AAC616}">
      <dsp:nvSpPr>
        <dsp:cNvPr id="0" name=""/>
        <dsp:cNvSpPr/>
      </dsp:nvSpPr>
      <dsp:spPr>
        <a:xfrm>
          <a:off x="6297778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Packaging</a:t>
          </a:r>
        </a:p>
      </dsp:txBody>
      <dsp:txXfrm>
        <a:off x="6314753" y="988722"/>
        <a:ext cx="888748" cy="545620"/>
      </dsp:txXfrm>
    </dsp:sp>
    <dsp:sp modelId="{579D9AC1-0B50-4903-A7EA-DDD4A6D86BD4}">
      <dsp:nvSpPr>
        <dsp:cNvPr id="0" name=""/>
        <dsp:cNvSpPr/>
      </dsp:nvSpPr>
      <dsp:spPr>
        <a:xfrm rot="2689257">
          <a:off x="7174266" y="1884041"/>
          <a:ext cx="65281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184244" y="1905612"/>
        <a:ext cx="584162" cy="137297"/>
      </dsp:txXfrm>
    </dsp:sp>
    <dsp:sp modelId="{C6DDA62C-B33A-4583-AE4B-B26AD586F89A}">
      <dsp:nvSpPr>
        <dsp:cNvPr id="0" name=""/>
        <dsp:cNvSpPr/>
      </dsp:nvSpPr>
      <dsp:spPr>
        <a:xfrm>
          <a:off x="7754657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Server Provisioning</a:t>
          </a:r>
        </a:p>
      </dsp:txBody>
      <dsp:txXfrm>
        <a:off x="7771632" y="2436523"/>
        <a:ext cx="888748" cy="545620"/>
      </dsp:txXfrm>
    </dsp:sp>
    <dsp:sp modelId="{446A9ADD-C183-4C7E-AABB-81719F5C4106}">
      <dsp:nvSpPr>
        <dsp:cNvPr id="0" name=""/>
        <dsp:cNvSpPr/>
      </dsp:nvSpPr>
      <dsp:spPr>
        <a:xfrm rot="18416334">
          <a:off x="8482225" y="1857994"/>
          <a:ext cx="575723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495922" y="1931195"/>
        <a:ext cx="507074" cy="137297"/>
      </dsp:txXfrm>
    </dsp:sp>
    <dsp:sp modelId="{B617A1FD-54C8-4E6D-9F6B-556C52FACBA6}">
      <dsp:nvSpPr>
        <dsp:cNvPr id="0" name=""/>
        <dsp:cNvSpPr/>
      </dsp:nvSpPr>
      <dsp:spPr>
        <a:xfrm>
          <a:off x="8843234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Performance Testing</a:t>
          </a:r>
        </a:p>
      </dsp:txBody>
      <dsp:txXfrm>
        <a:off x="8860209" y="988722"/>
        <a:ext cx="888748" cy="545620"/>
      </dsp:txXfrm>
    </dsp:sp>
    <dsp:sp modelId="{E3F93613-99DB-404D-8643-7BC6EC9DA87F}">
      <dsp:nvSpPr>
        <dsp:cNvPr id="0" name=""/>
        <dsp:cNvSpPr/>
      </dsp:nvSpPr>
      <dsp:spPr>
        <a:xfrm rot="2644892">
          <a:off x="9734793" y="1884041"/>
          <a:ext cx="661455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744460" y="1905928"/>
        <a:ext cx="592806" cy="137297"/>
      </dsp:txXfrm>
    </dsp:sp>
    <dsp:sp modelId="{FC08E7DF-AE20-49E9-8406-0A2214B2B6B0}">
      <dsp:nvSpPr>
        <dsp:cNvPr id="0" name=""/>
        <dsp:cNvSpPr/>
      </dsp:nvSpPr>
      <dsp:spPr>
        <a:xfrm>
          <a:off x="10338213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Ready </a:t>
          </a:r>
          <a:r>
            <a:rPr lang="en-US" sz="1100" kern="1200"/>
            <a:t>to Release</a:t>
          </a:r>
          <a:endParaRPr lang="en-US" sz="1100" kern="1200" dirty="0"/>
        </a:p>
      </dsp:txBody>
      <dsp:txXfrm>
        <a:off x="10355188" y="2436523"/>
        <a:ext cx="888748" cy="54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DA230-591D-4AB2-957C-A38341308F85}">
      <dsp:nvSpPr>
        <dsp:cNvPr id="0" name=""/>
        <dsp:cNvSpPr/>
      </dsp:nvSpPr>
      <dsp:spPr>
        <a:xfrm>
          <a:off x="2185061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FAE4-1800-46DE-AD52-83B355FB0FA1}">
      <dsp:nvSpPr>
        <dsp:cNvPr id="0" name=""/>
        <dsp:cNvSpPr/>
      </dsp:nvSpPr>
      <dsp:spPr>
        <a:xfrm>
          <a:off x="2185061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Server1</a:t>
          </a:r>
        </a:p>
      </dsp:txBody>
      <dsp:txXfrm>
        <a:off x="2185061" y="820526"/>
        <a:ext cx="773581" cy="352598"/>
      </dsp:txXfrm>
    </dsp:sp>
    <dsp:sp modelId="{D10CC989-B62C-4719-89E4-8A421A59A37E}">
      <dsp:nvSpPr>
        <dsp:cNvPr id="0" name=""/>
        <dsp:cNvSpPr/>
      </dsp:nvSpPr>
      <dsp:spPr>
        <a:xfrm>
          <a:off x="2989717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AB740-5FEE-48CF-B40C-5BB87F5A9710}">
      <dsp:nvSpPr>
        <dsp:cNvPr id="0" name=""/>
        <dsp:cNvSpPr/>
      </dsp:nvSpPr>
      <dsp:spPr>
        <a:xfrm>
          <a:off x="3469437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02358-1F76-4550-9740-EB59BA565B20}">
      <dsp:nvSpPr>
        <dsp:cNvPr id="0" name=""/>
        <dsp:cNvSpPr/>
      </dsp:nvSpPr>
      <dsp:spPr>
        <a:xfrm>
          <a:off x="3469437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Server2</a:t>
          </a:r>
        </a:p>
      </dsp:txBody>
      <dsp:txXfrm>
        <a:off x="3469437" y="820526"/>
        <a:ext cx="773581" cy="352598"/>
      </dsp:txXfrm>
    </dsp:sp>
    <dsp:sp modelId="{110B4011-7F26-450D-8CB1-6878B984A2F1}">
      <dsp:nvSpPr>
        <dsp:cNvPr id="0" name=""/>
        <dsp:cNvSpPr/>
      </dsp:nvSpPr>
      <dsp:spPr>
        <a:xfrm>
          <a:off x="4274092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91B67-B6F4-4F00-9B3B-17B1A598F83B}">
      <dsp:nvSpPr>
        <dsp:cNvPr id="0" name=""/>
        <dsp:cNvSpPr/>
      </dsp:nvSpPr>
      <dsp:spPr>
        <a:xfrm>
          <a:off x="4753812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C5AA-9E15-4616-B68D-C7C512740A01}">
      <dsp:nvSpPr>
        <dsp:cNvPr id="0" name=""/>
        <dsp:cNvSpPr/>
      </dsp:nvSpPr>
      <dsp:spPr>
        <a:xfrm>
          <a:off x="4753812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Server3</a:t>
          </a:r>
        </a:p>
      </dsp:txBody>
      <dsp:txXfrm>
        <a:off x="4753812" y="820526"/>
        <a:ext cx="773581" cy="352598"/>
      </dsp:txXfrm>
    </dsp:sp>
    <dsp:sp modelId="{1CA09071-C594-4456-B79C-F21FE678385A}">
      <dsp:nvSpPr>
        <dsp:cNvPr id="0" name=""/>
        <dsp:cNvSpPr/>
      </dsp:nvSpPr>
      <dsp:spPr>
        <a:xfrm>
          <a:off x="5558468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486E87-7DA3-4A3F-BA6F-EE444B759B87}" type="datetimeFigureOut">
              <a:rPr lang="en-US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3A07E48-1A84-4E40-9CD8-53E7A633663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616675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7E48-1A84-4E40-9CD8-53E7A633663B}" type="slidenum">
              <a:rPr lang="en-IN" altLang="en-US" smtClean="0"/>
              <a:pPr/>
              <a:t>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964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24C37D-6236-4752-AEDF-2DD756865DCE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3F5D-7AE5-4177-B371-97F8F4C4DC8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317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3D5941-6D72-4AD7-8A8A-84D280BA7205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0602-1269-4CA1-9D61-436956D9C0C2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3555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3ABB8E-5702-4A46-942A-BC2AD31F458F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639A-31CC-443A-AE0A-1564B7AF3E60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0769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81646E-7EED-44B4-826C-C632D37A109B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1F13-9AF3-4CE4-ABB3-5FE4CFD4BDEC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900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3F7269-D626-4D0C-8FA9-4B539EEC53E4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49CE-1DDE-41AE-B95A-CA6FC1CA47E7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2470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87540-38DA-4D56-8BA6-7D53A08F4B5A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B623-4B4E-4389-A902-FEA459FADC4B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926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F5656E-0BA4-4A7F-92A1-0D8904633BDB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16FB-020A-41AF-847F-89DDA34706F5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984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5CC88D-CBF6-4199-8C9F-2C3F011D0173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BA45-B89E-48FA-B753-D061BC672D9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4871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4B06D-67AF-4C05-807A-883F27A54DE9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54B-B605-4425-8C9D-D0930B8EBD3F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7542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E72C52-2665-4EC0-B82F-426F9241BDF4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E28BD-0F9E-4D22-AF60-80D441F71203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740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FBDB1-FC3B-4F03-80A2-3F119381093E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762F-A9DB-4ED0-BF7E-9913A31236FD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3668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CFEEA6-EDD6-422E-B93F-CF1DEF061C97}" type="datetimeFigureOut">
              <a:rPr lang="en-US" smtClean="0"/>
              <a:pPr>
                <a:defRPr/>
              </a:pPr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C6384-BA68-448C-BD0F-3C90D5820E13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615DC34D-3328-FB4F-A973-0C48FAE0A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6407059"/>
            <a:ext cx="12192001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51.g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mail.cloudblogger@gmail.com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E:\networkkings\temp\course page design\combo course\for cisco and networking cours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2162" y="320447"/>
            <a:ext cx="3806330" cy="5550899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" y="2586446"/>
            <a:ext cx="3082833" cy="1699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 flipH="1">
            <a:off x="3082834" y="2586446"/>
            <a:ext cx="4611190" cy="1699810"/>
          </a:xfrm>
          <a:prstGeom prst="rect">
            <a:avLst/>
          </a:prstGeom>
          <a:solidFill>
            <a:srgbClr val="F36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3662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2834" y="2966359"/>
            <a:ext cx="45719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cap="none" spc="0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Devo</a:t>
            </a:r>
            <a:r>
              <a:rPr lang="en-US" sz="2800" b="1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ps</a:t>
            </a:r>
            <a:r>
              <a:rPr lang="en-US" sz="2800" b="1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6" descr="C:\Users\Nk\Downloads\unnamed (3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283" y="2748842"/>
            <a:ext cx="2843937" cy="1388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9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Training does not cover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391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expert level tool functioning</a:t>
            </a:r>
          </a:p>
        </p:txBody>
      </p:sp>
    </p:spTree>
    <p:extLst>
      <p:ext uri="{BB962C8B-B14F-4D97-AF65-F5344CB8AC3E}">
        <p14:creationId xmlns:p14="http://schemas.microsoft.com/office/powerpoint/2010/main" val="183188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12ECF-67EF-4E8C-BC5C-FCB56A2D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70" y="785794"/>
            <a:ext cx="6386617" cy="508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200" b="1" dirty="0">
                <a:solidFill>
                  <a:srgbClr val="F36624"/>
                </a:solidFill>
              </a:rPr>
              <a:t>What was being used before 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endParaRPr lang="en-US" sz="3200" b="1" dirty="0">
              <a:solidFill>
                <a:srgbClr val="F3662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Waterfall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Agile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And others like  </a:t>
            </a:r>
            <a:r>
              <a:rPr lang="en-US" sz="3200" b="1" dirty="0" err="1">
                <a:solidFill>
                  <a:srgbClr val="F36624"/>
                </a:solidFill>
              </a:rPr>
              <a:t>Spiral,Scrum</a:t>
            </a:r>
            <a:r>
              <a:rPr lang="en-US" sz="3200" b="1" dirty="0">
                <a:solidFill>
                  <a:srgbClr val="F36624"/>
                </a:solidFill>
              </a:rPr>
              <a:t> and Lean</a:t>
            </a:r>
          </a:p>
          <a:p>
            <a:endParaRPr lang="en-US" sz="32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79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9F357-0E3D-49D0-9AB3-97F998ED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657349"/>
            <a:ext cx="8439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309842-598D-4028-857E-2299EFA1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600200"/>
            <a:ext cx="10267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7A1C3-8E6C-4AD8-81CD-321038DB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569"/>
            <a:ext cx="10210800" cy="5036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vs 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63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Cycle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F5D772-01FB-48E1-98EA-15A18191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69" y="2300752"/>
            <a:ext cx="9207862" cy="410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36718-E7CB-4899-9AA8-98B56B55D1EE}"/>
              </a:ext>
            </a:extLst>
          </p:cNvPr>
          <p:cNvSpPr txBox="1"/>
          <p:nvPr/>
        </p:nvSpPr>
        <p:spPr>
          <a:xfrm>
            <a:off x="1733550" y="1751945"/>
            <a:ext cx="60753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Devops</a:t>
            </a:r>
            <a:r>
              <a:rPr lang="en-US" sz="2000" b="1" dirty="0"/>
              <a:t> isn't any single person's job. It's everyone's job.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0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CF388-4214-4613-975E-10BEA2A2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2" y="1609725"/>
            <a:ext cx="7343775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4CDB-9E71-043C-E0ED-95474263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001"/>
            <a:ext cx="10515600" cy="1092200"/>
          </a:xfrm>
        </p:spPr>
        <p:txBody>
          <a:bodyPr>
            <a:normAutofit/>
          </a:bodyPr>
          <a:lstStyle/>
          <a:p>
            <a:r>
              <a:rPr lang="en-US" sz="3600" b="1" dirty="0"/>
              <a:t>DevOps delivery Pipeline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817CEB-1279-068A-227C-DD753CD55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891074"/>
              </p:ext>
            </p:extLst>
          </p:nvPr>
        </p:nvGraphicFramePr>
        <p:xfrm>
          <a:off x="342900" y="719666"/>
          <a:ext cx="11264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A86123-983D-8794-DFEA-0ECCAE001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170626"/>
              </p:ext>
            </p:extLst>
          </p:nvPr>
        </p:nvGraphicFramePr>
        <p:xfrm>
          <a:off x="2032000" y="4876800"/>
          <a:ext cx="8128000" cy="126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9289D7C6-22C6-F1BC-50F4-494E2507A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791300" y="3613547"/>
            <a:ext cx="914400" cy="914400"/>
          </a:xfrm>
          <a:prstGeom prst="rect">
            <a:avLst/>
          </a:prstGeom>
        </p:spPr>
      </p:pic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3D9EE894-FACB-D78D-B4A3-88CB086DA9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149550" y="4079212"/>
            <a:ext cx="914400" cy="914400"/>
          </a:xfrm>
          <a:prstGeom prst="rect">
            <a:avLst/>
          </a:prstGeom>
        </p:spPr>
      </p:pic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2AF8879F-B4D8-5691-397A-438C5B205C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8432000" y="45592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656A1-DDE4-4300-AEF0-833A22F7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479497"/>
            <a:ext cx="10944225" cy="473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56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AC9FB79-CED9-5487-57E0-C87850F94789}"/>
              </a:ext>
            </a:extLst>
          </p:cNvPr>
          <p:cNvSpPr/>
          <p:nvPr/>
        </p:nvSpPr>
        <p:spPr>
          <a:xfrm>
            <a:off x="4788038" y="2453529"/>
            <a:ext cx="2291260" cy="3929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C886-594A-D2A5-7376-8313A33E5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" y="142979"/>
            <a:ext cx="10515600" cy="401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DevOps Toolset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E1A90E7-8551-5F49-F00A-006151752A2D}"/>
              </a:ext>
            </a:extLst>
          </p:cNvPr>
          <p:cNvSpPr/>
          <p:nvPr/>
        </p:nvSpPr>
        <p:spPr>
          <a:xfrm>
            <a:off x="237490" y="4140769"/>
            <a:ext cx="2189496" cy="80537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AC63F70-A40B-16D5-52F9-86458F2544C3}"/>
              </a:ext>
            </a:extLst>
          </p:cNvPr>
          <p:cNvSpPr/>
          <p:nvPr/>
        </p:nvSpPr>
        <p:spPr>
          <a:xfrm>
            <a:off x="257812" y="3459418"/>
            <a:ext cx="422021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CI/CD Stage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E02217D3-4F38-0B1B-838F-37453114A644}"/>
              </a:ext>
            </a:extLst>
          </p:cNvPr>
          <p:cNvSpPr/>
          <p:nvPr/>
        </p:nvSpPr>
        <p:spPr>
          <a:xfrm>
            <a:off x="3238500" y="2543608"/>
            <a:ext cx="1225836" cy="74829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73B3144-7FAE-5959-1125-9DCF817DDE9E}"/>
              </a:ext>
            </a:extLst>
          </p:cNvPr>
          <p:cNvSpPr/>
          <p:nvPr/>
        </p:nvSpPr>
        <p:spPr>
          <a:xfrm>
            <a:off x="389255" y="1747288"/>
            <a:ext cx="8747124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F1E2CD6-FAF5-E1E9-D1C0-F7E28C457A14}"/>
              </a:ext>
            </a:extLst>
          </p:cNvPr>
          <p:cNvSpPr/>
          <p:nvPr/>
        </p:nvSpPr>
        <p:spPr>
          <a:xfrm>
            <a:off x="2675301" y="4303009"/>
            <a:ext cx="1927179" cy="1098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C62C835-510E-523F-9EE4-CF9E782570FA}"/>
              </a:ext>
            </a:extLst>
          </p:cNvPr>
          <p:cNvSpPr/>
          <p:nvPr/>
        </p:nvSpPr>
        <p:spPr>
          <a:xfrm>
            <a:off x="2675301" y="5510078"/>
            <a:ext cx="1927179" cy="87325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3802F68-89EF-0721-7085-1CD76F4FD895}"/>
              </a:ext>
            </a:extLst>
          </p:cNvPr>
          <p:cNvSpPr/>
          <p:nvPr/>
        </p:nvSpPr>
        <p:spPr>
          <a:xfrm>
            <a:off x="7147560" y="2742710"/>
            <a:ext cx="1775459" cy="153049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C8084B9E-A680-531D-DD28-C1ABA0ED2E4F}"/>
              </a:ext>
            </a:extLst>
          </p:cNvPr>
          <p:cNvSpPr/>
          <p:nvPr/>
        </p:nvSpPr>
        <p:spPr>
          <a:xfrm>
            <a:off x="7147560" y="4498065"/>
            <a:ext cx="1988819" cy="172189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Sign Off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076EEFD-A1E4-0363-149F-E0814A55DCF5}"/>
              </a:ext>
            </a:extLst>
          </p:cNvPr>
          <p:cNvSpPr/>
          <p:nvPr/>
        </p:nvSpPr>
        <p:spPr>
          <a:xfrm>
            <a:off x="333692" y="2537239"/>
            <a:ext cx="1060768" cy="76035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4AAA9440-A8F4-424C-8574-FC0777E742EC}"/>
              </a:ext>
            </a:extLst>
          </p:cNvPr>
          <p:cNvSpPr/>
          <p:nvPr/>
        </p:nvSpPr>
        <p:spPr>
          <a:xfrm>
            <a:off x="1531620" y="2543608"/>
            <a:ext cx="1524000" cy="73850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2517E42D-C22F-9217-5420-EF36CFC92009}"/>
              </a:ext>
            </a:extLst>
          </p:cNvPr>
          <p:cNvSpPr/>
          <p:nvPr/>
        </p:nvSpPr>
        <p:spPr>
          <a:xfrm>
            <a:off x="237490" y="4984654"/>
            <a:ext cx="1858010" cy="8245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DCCD0AF3-4CD5-3BF0-D59F-4C71CBAEB7AB}"/>
              </a:ext>
            </a:extLst>
          </p:cNvPr>
          <p:cNvSpPr/>
          <p:nvPr/>
        </p:nvSpPr>
        <p:spPr>
          <a:xfrm>
            <a:off x="245745" y="5809198"/>
            <a:ext cx="1858010" cy="61264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F8CCABA-0367-1BB9-0520-D6715F88F869}"/>
              </a:ext>
            </a:extLst>
          </p:cNvPr>
          <p:cNvSpPr/>
          <p:nvPr/>
        </p:nvSpPr>
        <p:spPr>
          <a:xfrm>
            <a:off x="5072832" y="2597543"/>
            <a:ext cx="1856533" cy="144867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85E5A9B5-C7CB-35C7-99EB-8EF486996C90}"/>
              </a:ext>
            </a:extLst>
          </p:cNvPr>
          <p:cNvSpPr/>
          <p:nvPr/>
        </p:nvSpPr>
        <p:spPr>
          <a:xfrm>
            <a:off x="5044441" y="4140769"/>
            <a:ext cx="1912619" cy="101618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60F9EDF-368E-EEF3-496D-7D8C88225913}"/>
              </a:ext>
            </a:extLst>
          </p:cNvPr>
          <p:cNvSpPr/>
          <p:nvPr/>
        </p:nvSpPr>
        <p:spPr>
          <a:xfrm>
            <a:off x="5044441" y="5251500"/>
            <a:ext cx="1927179" cy="104834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F9D09-8106-64ED-802B-0D59CC368383}"/>
              </a:ext>
            </a:extLst>
          </p:cNvPr>
          <p:cNvSpPr txBox="1"/>
          <p:nvPr/>
        </p:nvSpPr>
        <p:spPr>
          <a:xfrm>
            <a:off x="245745" y="5847712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Project/Task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AD4B0-6B09-C553-A33D-71FA8C867881}"/>
              </a:ext>
            </a:extLst>
          </p:cNvPr>
          <p:cNvSpPr txBox="1"/>
          <p:nvPr/>
        </p:nvSpPr>
        <p:spPr>
          <a:xfrm>
            <a:off x="272649" y="5047493"/>
            <a:ext cx="16353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Development and Config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2354C-40D6-C71F-66BA-87C953B9DC17}"/>
              </a:ext>
            </a:extLst>
          </p:cNvPr>
          <p:cNvSpPr txBox="1"/>
          <p:nvPr/>
        </p:nvSpPr>
        <p:spPr>
          <a:xfrm>
            <a:off x="250212" y="4273209"/>
            <a:ext cx="1354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 Source Code Repo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AA3488-27B9-B25A-246B-50F1662ED38D}"/>
              </a:ext>
            </a:extLst>
          </p:cNvPr>
          <p:cNvSpPr txBox="1"/>
          <p:nvPr/>
        </p:nvSpPr>
        <p:spPr>
          <a:xfrm>
            <a:off x="335631" y="2651444"/>
            <a:ext cx="8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Compile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12BFD-BC29-71F7-D8D2-82431726C1A2}"/>
              </a:ext>
            </a:extLst>
          </p:cNvPr>
          <p:cNvSpPr txBox="1"/>
          <p:nvPr/>
        </p:nvSpPr>
        <p:spPr>
          <a:xfrm>
            <a:off x="1531949" y="2636458"/>
            <a:ext cx="138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Unit test/Static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64EBC6-F144-FB7E-0057-3C26BF933FD2}"/>
              </a:ext>
            </a:extLst>
          </p:cNvPr>
          <p:cNvSpPr txBox="1"/>
          <p:nvPr/>
        </p:nvSpPr>
        <p:spPr>
          <a:xfrm>
            <a:off x="3271837" y="2637220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Packaging/Artifacts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BF1ED0-3C0F-1596-F754-4ABFC1939325}"/>
              </a:ext>
            </a:extLst>
          </p:cNvPr>
          <p:cNvSpPr txBox="1"/>
          <p:nvPr/>
        </p:nvSpPr>
        <p:spPr>
          <a:xfrm>
            <a:off x="2773347" y="4373092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Environment Provisioning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3AE33-8C77-CBF6-F257-421163E64A7F}"/>
              </a:ext>
            </a:extLst>
          </p:cNvPr>
          <p:cNvSpPr txBox="1"/>
          <p:nvPr/>
        </p:nvSpPr>
        <p:spPr>
          <a:xfrm>
            <a:off x="5240606" y="2751874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Application Performance</a:t>
            </a:r>
          </a:p>
          <a:p>
            <a:r>
              <a:rPr lang="en-US" sz="800" b="1" dirty="0"/>
              <a:t>Monitoring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F68EC9-B7D0-600D-AEB8-9804EC7FD56A}"/>
              </a:ext>
            </a:extLst>
          </p:cNvPr>
          <p:cNvSpPr txBox="1"/>
          <p:nvPr/>
        </p:nvSpPr>
        <p:spPr>
          <a:xfrm>
            <a:off x="2717802" y="5586102"/>
            <a:ext cx="1136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Acceptance Test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60C1A-D89C-16C4-E5B9-BAADEC619643}"/>
              </a:ext>
            </a:extLst>
          </p:cNvPr>
          <p:cNvSpPr txBox="1"/>
          <p:nvPr/>
        </p:nvSpPr>
        <p:spPr>
          <a:xfrm>
            <a:off x="5136465" y="4224886"/>
            <a:ext cx="143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Performance Load Testing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4613F0-3633-15D8-1322-F3FF618E31E7}"/>
              </a:ext>
            </a:extLst>
          </p:cNvPr>
          <p:cNvSpPr txBox="1"/>
          <p:nvPr/>
        </p:nvSpPr>
        <p:spPr>
          <a:xfrm>
            <a:off x="5276834" y="5394662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Ready to release Software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48AB94-F086-0E4B-6BC7-768B42D9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5" y="6086668"/>
            <a:ext cx="663383" cy="1789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FF28C8-16EE-0BE1-AABE-B96282CC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8" y="6075988"/>
            <a:ext cx="750596" cy="1789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C205CF3-3895-F1F7-DF9B-AEA04C30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" y="5282328"/>
            <a:ext cx="488903" cy="3984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C92B1A-C8B3-CF87-25F7-5AFB67A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70" y="4554993"/>
            <a:ext cx="655638" cy="2506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5DE679-A183-4ED1-F4E1-DF6733FD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5" y="4516950"/>
            <a:ext cx="594060" cy="2669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6A9D5E-3250-91A3-CE33-3D3940A4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389" y="3536535"/>
            <a:ext cx="750652" cy="4451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BE269A-0B95-8E00-BFCC-330C78941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30" y="2856008"/>
            <a:ext cx="608130" cy="2810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2BC35B-4C4C-4D33-301F-A06A795C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711" y="2795545"/>
            <a:ext cx="401573" cy="3744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5753B6-40BF-BEEF-A7B8-BF1C3C7CE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5279" y="2827540"/>
            <a:ext cx="726593" cy="3094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362A17-A1E8-3CA8-2C73-A6E9BC139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3396" y="2821173"/>
            <a:ext cx="665567" cy="33693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7D78997-D9B0-809D-E3DC-37B62406C4E3}"/>
              </a:ext>
            </a:extLst>
          </p:cNvPr>
          <p:cNvSpPr txBox="1"/>
          <p:nvPr/>
        </p:nvSpPr>
        <p:spPr>
          <a:xfrm>
            <a:off x="7339425" y="2929499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Production Environment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52E6815-6CAF-28CD-F2A3-A65A29853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0" y="4585810"/>
            <a:ext cx="504215" cy="416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E293EC9-20C4-CDD5-FF41-1543B92C93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6895" y="4604649"/>
            <a:ext cx="438776" cy="3800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8CA7604-B89B-D563-AE92-6E20C1838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036" y="4596589"/>
            <a:ext cx="480797" cy="44284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3B8554-FDB6-2D4A-4720-A569D86874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6601" y="3074434"/>
            <a:ext cx="1081241" cy="2143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8BA9D9A-80D0-4765-6222-8C0569955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9503" y="3356003"/>
            <a:ext cx="675435" cy="4459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0F68938-6D2B-FDD9-9C29-54F0A1E5F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1606" y="4658761"/>
            <a:ext cx="755545" cy="2873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6FBFBD2-0698-621C-9CF9-3D5BEB848D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0749" y="4667494"/>
            <a:ext cx="723917" cy="25755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555D6DA-7387-BDCD-AD7F-DBEABC07E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142" y="5845486"/>
            <a:ext cx="401573" cy="3744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680331D-D552-3C7E-C955-03D1462CB3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9714" y="5914198"/>
            <a:ext cx="980363" cy="325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2CD8795-CA09-5B1E-F00F-58678E726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963" y="5683353"/>
            <a:ext cx="401573" cy="3744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FFC858F-5833-F572-10F6-277DDC69DC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5083" y="5641420"/>
            <a:ext cx="652075" cy="26161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2BB3B-501E-407F-12BE-6AFBCDD88B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0743" y="3144593"/>
            <a:ext cx="674464" cy="41444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EED0FE2-C733-FB9B-D528-CA1AF3CF26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8051" y="3136489"/>
            <a:ext cx="617384" cy="4144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4FFA39E-BB66-77EA-C5A7-180B286314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7576" y="3587379"/>
            <a:ext cx="480797" cy="44284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FACE047-194F-ADF2-ED71-6720E3FAB7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17963" y="3602505"/>
            <a:ext cx="617385" cy="42320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EE42C0F-C0DD-C138-CFF4-728866C509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213" y="1891730"/>
            <a:ext cx="1060767" cy="3505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220DF1A-E221-E7E2-DEE4-820DDD9E8C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45246" y="1870152"/>
            <a:ext cx="826592" cy="37214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072EE31-493B-F1DD-C524-5A077462EE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23331" y="1868141"/>
            <a:ext cx="731749" cy="43872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C826F02-A45C-656E-3B4A-62C6EFFE22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12845" y="1840881"/>
            <a:ext cx="1428734" cy="438211"/>
          </a:xfrm>
          <a:prstGeom prst="rect">
            <a:avLst/>
          </a:prstGeom>
        </p:spPr>
      </p:pic>
      <p:pic>
        <p:nvPicPr>
          <p:cNvPr id="98" name="Graphic 97" descr="Thumbs up sign with solid fill">
            <a:extLst>
              <a:ext uri="{FF2B5EF4-FFF2-40B4-BE49-F238E27FC236}">
                <a16:creationId xmlns:a16="http://schemas.microsoft.com/office/drawing/2014/main" id="{56FB8E7D-2C78-D7D4-27F5-CC3EBE242F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18316" y="4794588"/>
            <a:ext cx="757238" cy="757238"/>
          </a:xfrm>
          <a:prstGeom prst="rect">
            <a:avLst/>
          </a:prstGeom>
        </p:spPr>
      </p:pic>
      <p:pic>
        <p:nvPicPr>
          <p:cNvPr id="100" name="Graphic 99" descr="Group success with solid fill">
            <a:extLst>
              <a:ext uri="{FF2B5EF4-FFF2-40B4-BE49-F238E27FC236}">
                <a16:creationId xmlns:a16="http://schemas.microsoft.com/office/drawing/2014/main" id="{349425FD-9615-808F-5D85-5ED1102462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46310" y="4859597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864B47D-B98D-1D3C-9364-058FF761275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79215" y="3536535"/>
            <a:ext cx="530545" cy="44517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CD52C92-E035-B004-2A05-AE37A5F889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21309" y="4366554"/>
            <a:ext cx="568354" cy="41115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AFB578E-0923-1BC7-2871-C939EEF2AB8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1229" y="3425626"/>
            <a:ext cx="1219200" cy="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0"/>
            <a:ext cx="4292713" cy="71096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F36624"/>
                </a:solidFill>
              </a:rPr>
              <a:t>Pain Area in Product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Manual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Ticket based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Hard to build new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Slow delivery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change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Big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change failure rates,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Hardening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Security overlooked for fast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E58AD-9943-A54E-E236-1345EE673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85" y="1524000"/>
            <a:ext cx="6274028" cy="4360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06328-069E-28C0-3C09-0F469C414D2B}"/>
              </a:ext>
            </a:extLst>
          </p:cNvPr>
          <p:cNvSpPr txBox="1"/>
          <p:nvPr/>
        </p:nvSpPr>
        <p:spPr>
          <a:xfrm>
            <a:off x="414338" y="796022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Manage changes to source code over time, track history, and facilitate collaboration among developers.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3386-E856-2E9E-9C43-4CFF9D8908DF}"/>
              </a:ext>
            </a:extLst>
          </p:cNvPr>
          <p:cNvSpPr txBox="1"/>
          <p:nvPr/>
        </p:nvSpPr>
        <p:spPr>
          <a:xfrm>
            <a:off x="461963" y="1780698"/>
            <a:ext cx="6143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Centralized Version Control Systems (CVCS)</a:t>
            </a:r>
            <a:r>
              <a:rPr lang="en-US" dirty="0"/>
              <a:t>: Single central repository (Subversion).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Distributed Version Control Systems (DVCS)</a:t>
            </a:r>
            <a:r>
              <a:rPr lang="en-US" dirty="0"/>
              <a:t>: Each developer has a full copy of the repository (Git).</a:t>
            </a:r>
          </a:p>
        </p:txBody>
      </p:sp>
    </p:spTree>
    <p:extLst>
      <p:ext uri="{BB962C8B-B14F-4D97-AF65-F5344CB8AC3E}">
        <p14:creationId xmlns:p14="http://schemas.microsoft.com/office/powerpoint/2010/main" val="412015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C7C0C-A96F-F312-A894-7B385ABAD03F}"/>
              </a:ext>
            </a:extLst>
          </p:cNvPr>
          <p:cNvSpPr txBox="1"/>
          <p:nvPr/>
        </p:nvSpPr>
        <p:spPr>
          <a:xfrm>
            <a:off x="423862" y="898803"/>
            <a:ext cx="88915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Branching and Merging</a:t>
            </a:r>
            <a:r>
              <a:rPr lang="en-US" dirty="0"/>
              <a:t>: Allows parallel development and integration of changes.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Commit History</a:t>
            </a:r>
            <a:r>
              <a:rPr lang="en-US" dirty="0"/>
              <a:t>: Tracks changes with timestamps, author information, and commit messages.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Conflict Resolution</a:t>
            </a:r>
            <a:r>
              <a:rPr lang="en-US" dirty="0"/>
              <a:t>: Tools to resolve conflicts when multiple changes overlap.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Version Tags</a:t>
            </a:r>
            <a:r>
              <a:rPr lang="en-US" dirty="0"/>
              <a:t>: Mark significant points in history (e.g., releases or milestones).</a:t>
            </a:r>
          </a:p>
        </p:txBody>
      </p:sp>
    </p:spTree>
    <p:extLst>
      <p:ext uri="{BB962C8B-B14F-4D97-AF65-F5344CB8AC3E}">
        <p14:creationId xmlns:p14="http://schemas.microsoft.com/office/powerpoint/2010/main" val="238567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  Distributed Version Control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F12E-CF9F-66DE-2E17-CDF3D5A5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18" y="995073"/>
            <a:ext cx="7621064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D3CC8-342F-42E2-D5F1-D89604BC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77" y="461441"/>
            <a:ext cx="819324" cy="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FE99-ECAD-9F17-CFAA-782A34DD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4313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starts with Who AM I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45FA-F10E-3D72-F1DA-D180AAAB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1636713"/>
            <a:ext cx="10515600" cy="150018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Introduce Yourself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user.name “Ujjawal”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</a:t>
            </a:r>
            <a:r>
              <a:rPr lang="en-US" b="1" dirty="0" err="1"/>
              <a:t>user.email</a:t>
            </a:r>
            <a:r>
              <a:rPr lang="en-US" b="1" dirty="0"/>
              <a:t> </a:t>
            </a:r>
            <a:r>
              <a:rPr lang="en-US" b="1" dirty="0">
                <a:hlinkClick r:id="rId2"/>
              </a:rPr>
              <a:t>mail.cloudblogger@gmail.com</a:t>
            </a: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</a:t>
            </a:r>
            <a:r>
              <a:rPr lang="en-US" b="1" dirty="0" err="1"/>
              <a:t>credential.helper</a:t>
            </a:r>
            <a:r>
              <a:rPr lang="en-US" b="1" dirty="0"/>
              <a:t>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Validate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--list</a:t>
            </a:r>
          </a:p>
        </p:txBody>
      </p:sp>
    </p:spTree>
    <p:extLst>
      <p:ext uri="{BB962C8B-B14F-4D97-AF65-F5344CB8AC3E}">
        <p14:creationId xmlns:p14="http://schemas.microsoft.com/office/powerpoint/2010/main" val="335906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8EC6C-0994-4C57-37C1-5E725C5A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2575"/>
            <a:ext cx="7406030" cy="32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158640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  - Initializes a new Git repository in the current directory.</a:t>
            </a:r>
          </a:p>
          <a:p>
            <a:endParaRPr lang="en-US" dirty="0"/>
          </a:p>
          <a:p>
            <a:r>
              <a:rPr lang="en-US" dirty="0"/>
              <a:t>2. git clone &lt;repository&gt;</a:t>
            </a:r>
          </a:p>
          <a:p>
            <a:r>
              <a:rPr lang="en-US" dirty="0"/>
              <a:t>   - Copies an existing Git repository from a remote server to your local machine.</a:t>
            </a:r>
          </a:p>
          <a:p>
            <a:endParaRPr lang="en-US" dirty="0"/>
          </a:p>
          <a:p>
            <a:r>
              <a:rPr lang="en-US" dirty="0"/>
              <a:t>3. git status</a:t>
            </a:r>
          </a:p>
          <a:p>
            <a:r>
              <a:rPr lang="en-US" dirty="0"/>
              <a:t>   - Displays the state of the working directory and the staging area. Shows which changes have been staged, which haven't, and which files are not being tracked by Git.</a:t>
            </a:r>
          </a:p>
          <a:p>
            <a:endParaRPr lang="en-US" dirty="0"/>
          </a:p>
          <a:p>
            <a:r>
              <a:rPr lang="en-US" dirty="0"/>
              <a:t>4. git add &lt;file&gt;</a:t>
            </a:r>
          </a:p>
          <a:p>
            <a:r>
              <a:rPr lang="en-US" dirty="0"/>
              <a:t>   - Adds a file to the staging area, preparing it for a commit.</a:t>
            </a:r>
          </a:p>
          <a:p>
            <a:endParaRPr lang="en-US" dirty="0"/>
          </a:p>
          <a:p>
            <a:r>
              <a:rPr lang="en-US" dirty="0"/>
              <a:t>5. git commit -m "&lt;message&gt;"</a:t>
            </a:r>
          </a:p>
          <a:p>
            <a:r>
              <a:rPr lang="en-US" dirty="0"/>
              <a:t>   - Records changes to the repository with a descriptive message.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2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3021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Working on remote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54942-7869-A111-E23F-5F422D018964}"/>
              </a:ext>
            </a:extLst>
          </p:cNvPr>
          <p:cNvSpPr txBox="1"/>
          <p:nvPr/>
        </p:nvSpPr>
        <p:spPr>
          <a:xfrm>
            <a:off x="866775" y="2028825"/>
            <a:ext cx="76276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remote add &lt;name&gt; &lt;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r>
              <a:rPr lang="en-US" dirty="0"/>
              <a:t>    - Adds a new remote repository with a specified name and URL.</a:t>
            </a:r>
          </a:p>
          <a:p>
            <a:endParaRPr lang="en-US" dirty="0"/>
          </a:p>
          <a:p>
            <a:r>
              <a:rPr lang="en-US" dirty="0"/>
              <a:t>2. git remote -v</a:t>
            </a:r>
          </a:p>
          <a:p>
            <a:r>
              <a:rPr lang="en-US" dirty="0"/>
              <a:t>    - Lists all remote repositories associated with the local repository.</a:t>
            </a:r>
          </a:p>
          <a:p>
            <a:endParaRPr lang="en-US" dirty="0"/>
          </a:p>
          <a:p>
            <a:r>
              <a:rPr lang="en-US" dirty="0"/>
              <a:t>3. git push &lt;remote&gt; &lt;branch&gt;</a:t>
            </a:r>
          </a:p>
          <a:p>
            <a:r>
              <a:rPr lang="en-US" dirty="0"/>
              <a:t>    - Pushes commits from the local branch to the remote repository.</a:t>
            </a:r>
          </a:p>
          <a:p>
            <a:endParaRPr lang="en-US" dirty="0"/>
          </a:p>
          <a:p>
            <a:r>
              <a:rPr lang="en-US"/>
              <a:t>4. </a:t>
            </a:r>
            <a:r>
              <a:rPr lang="en-US" dirty="0"/>
              <a:t>git pull &lt;remote&gt; &lt;branch&gt;</a:t>
            </a:r>
          </a:p>
          <a:p>
            <a:r>
              <a:rPr lang="en-US" dirty="0"/>
              <a:t>    - Fetches and integrates changes from the remote branch to the local branch.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6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AC3A-F29B-91D6-9AC1-60E7EB6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19869"/>
            <a:ext cx="10515600" cy="1096962"/>
          </a:xfrm>
        </p:spPr>
        <p:txBody>
          <a:bodyPr/>
          <a:lstStyle/>
          <a:p>
            <a:r>
              <a:rPr lang="en-US" dirty="0"/>
              <a:t>Why 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88C3-D5B7-45D4-662B-C9DC522D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3783"/>
            <a:ext cx="10515600" cy="1895868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Git allows for the creation of new branches for separate tasks, enabling users to switch between different tasks easily with commands such as 'git status' and 'git branch'.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Users can create a new branch in Git by running the 'git checkout -b my-branch-name' command, where 'my-branch-name' can be replaced with the desired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To switch between local branches, the 'git checkout my-branch-name' command is used. For branches from a remote repository, the 'git checkout --track origin/my-branch-name' command is utilized.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4498A-BA08-F6D3-BB79-3158E469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13" y="1316831"/>
            <a:ext cx="679227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3D5F3-C21D-8EA0-CA75-2D68FD588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 branch &lt;new-branch&gt;                             Git branch –d &lt;new-branch&gt; </a:t>
            </a:r>
          </a:p>
          <a:p>
            <a:r>
              <a:rPr lang="en-US" dirty="0"/>
              <a:t>Git checkout &lt;new-branch&gt;                         Git branch –M &lt;Newest-branch&gt; </a:t>
            </a:r>
          </a:p>
          <a:p>
            <a:r>
              <a:rPr lang="en-US" dirty="0"/>
              <a:t>Git checkout –b &lt;new-branch&gt;                    Git branch –r</a:t>
            </a:r>
          </a:p>
          <a:p>
            <a:r>
              <a:rPr lang="en-US" dirty="0"/>
              <a:t>Git checkout --track origin/my-branch-name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9D511-2672-DB18-A538-2EADA82E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47751"/>
            <a:ext cx="6610687" cy="36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8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93F3F-72DB-6DB9-835C-94E37F78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27" y="1755584"/>
            <a:ext cx="551574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1398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Result </a:t>
            </a:r>
          </a:p>
          <a:p>
            <a:pPr algn="just"/>
            <a:endParaRPr lang="en-US" sz="3200" b="1" dirty="0">
              <a:solidFill>
                <a:srgbClr val="F36624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Silos – continuous fight between development and Support teams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Us vs them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Customer Satisfaction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Revenue decline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No innovation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Best employee leave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Knowledge waste , waiting waste and efforts waste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66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C8F3F-7EEB-33C2-CF30-47AF3D42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88" y="2382782"/>
            <a:ext cx="1433515" cy="126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370C0-9528-1761-878A-E3DCC19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99" y="2184996"/>
            <a:ext cx="3251596" cy="12098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E6999A-545C-091E-31DC-97889594B6C1}"/>
              </a:ext>
            </a:extLst>
          </p:cNvPr>
          <p:cNvSpPr/>
          <p:nvPr/>
        </p:nvSpPr>
        <p:spPr>
          <a:xfrm>
            <a:off x="6096000" y="2882900"/>
            <a:ext cx="1433515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11137-356E-BA7F-7B2E-F9FD8D06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724" y="3930514"/>
            <a:ext cx="2876951" cy="194337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F913FA-8E8C-1DB1-747E-67C1683436BC}"/>
              </a:ext>
            </a:extLst>
          </p:cNvPr>
          <p:cNvSpPr/>
          <p:nvPr/>
        </p:nvSpPr>
        <p:spPr>
          <a:xfrm rot="19447280">
            <a:off x="6888103" y="4444828"/>
            <a:ext cx="2017700" cy="495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E5D0-3556-7B94-08D1-C16BF5C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179391"/>
            <a:ext cx="10515600" cy="9318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63264-3A5C-78DD-0F18-A737FF7E4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397001"/>
            <a:ext cx="10515600" cy="46926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Start a new feature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-b new-feature main 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Edit some files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add &lt;file&gt;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commit -m </a:t>
            </a:r>
            <a:r>
              <a:rPr lang="en-US" b="0" i="0" dirty="0">
                <a:solidFill>
                  <a:srgbClr val="008000"/>
                </a:solidFill>
                <a:effectLst/>
                <a:latin typeface="Courier"/>
              </a:rPr>
              <a:t>"Start a feature“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Merge in the new-feature branch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main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merge new-feature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branch -d new-feature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F354-2EE9-79DF-BA85-C2574AA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122239"/>
            <a:ext cx="10515600" cy="1312861"/>
          </a:xfrm>
        </p:spPr>
        <p:txBody>
          <a:bodyPr/>
          <a:lstStyle/>
          <a:p>
            <a:r>
              <a:rPr lang="en-US" dirty="0"/>
              <a:t>Git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EC6C0-1949-37DE-DA9E-CACF3420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25424"/>
            <a:ext cx="786129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 +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EA861-2ECF-2C03-3DE3-604222ED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14500"/>
            <a:ext cx="8648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3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DD38F-0CD4-F149-9F2A-0BB5C949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930401"/>
            <a:ext cx="913765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336D-D4EA-64D6-09BF-F57B4629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1339"/>
            <a:ext cx="10267950" cy="86718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7DC78-3813-9A81-04C2-1E3DA815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070100"/>
            <a:ext cx="7556500" cy="32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5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GitHub – Adding SSH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0B787-647A-8A30-A3B8-C6AE6653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1" y="1744631"/>
            <a:ext cx="5744377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51C4-58F8-8BCB-A75F-74FD77A6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1" y="2790736"/>
            <a:ext cx="5125165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5028D-5810-1C40-3BA3-F7384479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1" y="4027368"/>
            <a:ext cx="4658375" cy="485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D4D13-7B9F-E9D1-F03D-3D97CE45F8C7}"/>
              </a:ext>
            </a:extLst>
          </p:cNvPr>
          <p:cNvSpPr txBox="1"/>
          <p:nvPr/>
        </p:nvSpPr>
        <p:spPr>
          <a:xfrm>
            <a:off x="1007661" y="5111579"/>
            <a:ext cx="966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the below Link :</a:t>
            </a:r>
          </a:p>
          <a:p>
            <a:r>
              <a:rPr lang="en-US" dirty="0"/>
              <a:t>https://docs.github.com/en/authentication/connecting-to-github-with-ssh/</a:t>
            </a:r>
          </a:p>
          <a:p>
            <a:r>
              <a:rPr lang="en-US" dirty="0"/>
              <a:t>generating-a-new-ssh-key-and-adding-it-to-the-ssh-agent?platform=windows</a:t>
            </a:r>
          </a:p>
        </p:txBody>
      </p:sp>
    </p:spTree>
    <p:extLst>
      <p:ext uri="{BB962C8B-B14F-4D97-AF65-F5344CB8AC3E}">
        <p14:creationId xmlns:p14="http://schemas.microsoft.com/office/powerpoint/2010/main" val="384443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How they work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598FB-6FA3-9E5C-4F74-B75BD2AA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25" y="1866644"/>
            <a:ext cx="841174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How to reload, revert,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B6F29-ADC3-30AA-A18F-D39196A7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1" y="1477660"/>
            <a:ext cx="4269210" cy="433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2693-4A1C-3AD2-A7C0-E882B9B00CD0}"/>
              </a:ext>
            </a:extLst>
          </p:cNvPr>
          <p:cNvSpPr txBox="1"/>
          <p:nvPr/>
        </p:nvSpPr>
        <p:spPr>
          <a:xfrm>
            <a:off x="6743700" y="162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80DF3-F5C5-E555-2870-DAE62329CD24}"/>
              </a:ext>
            </a:extLst>
          </p:cNvPr>
          <p:cNvSpPr txBox="1"/>
          <p:nvPr/>
        </p:nvSpPr>
        <p:spPr>
          <a:xfrm>
            <a:off x="5590971" y="1370014"/>
            <a:ext cx="508337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Revert Changes from working directory</a:t>
            </a:r>
          </a:p>
          <a:p>
            <a:r>
              <a:rPr lang="en-US" dirty="0"/>
              <a:t>git restore &lt;file&gt;</a:t>
            </a:r>
          </a:p>
          <a:p>
            <a:r>
              <a:rPr lang="en-US" dirty="0"/>
              <a:t>git checkout -- &lt;file&gt;</a:t>
            </a:r>
          </a:p>
          <a:p>
            <a:endParaRPr lang="en-US" dirty="0"/>
          </a:p>
          <a:p>
            <a:r>
              <a:rPr lang="en-US" dirty="0"/>
              <a:t>Revert Changes from Staging Area</a:t>
            </a:r>
          </a:p>
          <a:p>
            <a:r>
              <a:rPr lang="en-US" dirty="0"/>
              <a:t>git restore --staged &lt;file&gt;</a:t>
            </a:r>
          </a:p>
          <a:p>
            <a:r>
              <a:rPr lang="en-US" dirty="0"/>
              <a:t>git restore &lt;file&gt;</a:t>
            </a:r>
          </a:p>
          <a:p>
            <a:endParaRPr lang="en-US" dirty="0"/>
          </a:p>
          <a:p>
            <a:r>
              <a:rPr lang="en-US" dirty="0"/>
              <a:t>Revert Changes from Local Repository</a:t>
            </a:r>
          </a:p>
          <a:p>
            <a:endParaRPr lang="en-US" dirty="0"/>
          </a:p>
          <a:p>
            <a:r>
              <a:rPr lang="en-US" dirty="0"/>
              <a:t>git reset &lt;commit-id&gt; or git revert -m 1 &lt;commit-id&gt;</a:t>
            </a:r>
          </a:p>
          <a:p>
            <a:r>
              <a:rPr lang="en-US" dirty="0"/>
              <a:t>git restore &lt;file&gt;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Revert Changes from Remote Repository</a:t>
            </a:r>
          </a:p>
          <a:p>
            <a:endParaRPr lang="en-US" dirty="0"/>
          </a:p>
          <a:p>
            <a:r>
              <a:rPr lang="en-US" dirty="0"/>
              <a:t>We don’t have a direct way to do it</a:t>
            </a:r>
          </a:p>
        </p:txBody>
      </p:sp>
    </p:spTree>
    <p:extLst>
      <p:ext uri="{BB962C8B-B14F-4D97-AF65-F5344CB8AC3E}">
        <p14:creationId xmlns:p14="http://schemas.microsoft.com/office/powerpoint/2010/main" val="614492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Sample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6B9CB-A4F5-FC8E-29F8-9DB83AA77D92}"/>
              </a:ext>
            </a:extLst>
          </p:cNvPr>
          <p:cNvSpPr txBox="1"/>
          <p:nvPr/>
        </p:nvSpPr>
        <p:spPr>
          <a:xfrm>
            <a:off x="1280643" y="1854200"/>
            <a:ext cx="96307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3 branches (Prod, Pre-prod and Dev)</a:t>
            </a:r>
          </a:p>
          <a:p>
            <a:endParaRPr lang="en-US" dirty="0"/>
          </a:p>
          <a:p>
            <a:r>
              <a:rPr lang="en-US" dirty="0"/>
              <a:t>Add team as collaborators to this repository.</a:t>
            </a:r>
          </a:p>
          <a:p>
            <a:endParaRPr lang="en-US" dirty="0"/>
          </a:p>
          <a:p>
            <a:r>
              <a:rPr lang="en-US" dirty="0"/>
              <a:t>Enable SSH based authentication</a:t>
            </a:r>
          </a:p>
          <a:p>
            <a:endParaRPr lang="en-US" dirty="0"/>
          </a:p>
          <a:p>
            <a:r>
              <a:rPr lang="en-US" dirty="0"/>
              <a:t>Protect Prod and Pre-prod branches</a:t>
            </a:r>
          </a:p>
          <a:p>
            <a:endParaRPr lang="en-US" dirty="0"/>
          </a:p>
          <a:p>
            <a:r>
              <a:rPr lang="en-US" dirty="0"/>
              <a:t>1 approval needed to check-in code on Pre-prod and 2 approvals needed to check-in code on to Prod</a:t>
            </a:r>
          </a:p>
          <a:p>
            <a:endParaRPr lang="en-US" dirty="0"/>
          </a:p>
          <a:p>
            <a:r>
              <a:rPr lang="en-US" dirty="0"/>
              <a:t>Build and Deploy should be successful before code is checked into UAT as well as Prod</a:t>
            </a:r>
          </a:p>
        </p:txBody>
      </p:sp>
    </p:spTree>
    <p:extLst>
      <p:ext uri="{BB962C8B-B14F-4D97-AF65-F5344CB8AC3E}">
        <p14:creationId xmlns:p14="http://schemas.microsoft.com/office/powerpoint/2010/main" val="162376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0216-104E-C7B9-AB58-BB5D3C5D8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11144250" cy="719666"/>
          </a:xfrm>
        </p:spPr>
        <p:txBody>
          <a:bodyPr>
            <a:normAutofit/>
          </a:bodyPr>
          <a:lstStyle/>
          <a:p>
            <a:r>
              <a:rPr lang="en-US" sz="3200" b="1" dirty="0"/>
              <a:t>A New Company - </a:t>
            </a:r>
            <a:r>
              <a:rPr lang="en-US" sz="3200" b="1" dirty="0" err="1"/>
              <a:t>Devsoft</a:t>
            </a:r>
            <a:endParaRPr lang="en-US" sz="32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087725-EE1A-D116-7412-4834AC6D9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50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152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D7BCE-61E6-F17F-D85D-893B7A7A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085853"/>
            <a:ext cx="11061700" cy="4807391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379FA-A40D-BE45-64AE-9E4AACE1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30191"/>
            <a:ext cx="10515600" cy="855662"/>
          </a:xfrm>
        </p:spPr>
        <p:txBody>
          <a:bodyPr>
            <a:normAutofit fontScale="90000"/>
          </a:bodyPr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62793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What we will cover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How a developer uses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Activities of a DevOps Engineer on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Build projects on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Setup and Integration of Maven with Jenkins</a:t>
            </a:r>
          </a:p>
        </p:txBody>
      </p:sp>
    </p:spTree>
    <p:extLst>
      <p:ext uri="{BB962C8B-B14F-4D97-AF65-F5344CB8AC3E}">
        <p14:creationId xmlns:p14="http://schemas.microsoft.com/office/powerpoint/2010/main" val="990301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Prepare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Install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Install 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Create 1st Maven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Maven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Default Directory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Steps Involved in Building a Java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Maven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Build first Maven Project</a:t>
            </a:r>
          </a:p>
        </p:txBody>
      </p:sp>
    </p:spTree>
    <p:extLst>
      <p:ext uri="{BB962C8B-B14F-4D97-AF65-F5344CB8AC3E}">
        <p14:creationId xmlns:p14="http://schemas.microsoft.com/office/powerpoint/2010/main" val="423276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 and Repositories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Pom.xml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Transitive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Maven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Push Maven Project onto GitHub</a:t>
            </a:r>
          </a:p>
        </p:txBody>
      </p:sp>
    </p:spTree>
    <p:extLst>
      <p:ext uri="{BB962C8B-B14F-4D97-AF65-F5344CB8AC3E}">
        <p14:creationId xmlns:p14="http://schemas.microsoft.com/office/powerpoint/2010/main" val="171177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 and Repositories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Prepare Maven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Setup Maven on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Maven Project on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Commonly Used Maven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a Project with Maven Archetype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Settings.xml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Deploy an Application on Tomcat Server</a:t>
            </a:r>
          </a:p>
        </p:txBody>
      </p:sp>
    </p:spTree>
    <p:extLst>
      <p:ext uri="{BB962C8B-B14F-4D97-AF65-F5344CB8AC3E}">
        <p14:creationId xmlns:p14="http://schemas.microsoft.com/office/powerpoint/2010/main" val="4009670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and DevOps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DFFF2-E645-5F6C-471E-9C3D9310A90F}"/>
              </a:ext>
            </a:extLst>
          </p:cNvPr>
          <p:cNvSpPr txBox="1"/>
          <p:nvPr/>
        </p:nvSpPr>
        <p:spPr>
          <a:xfrm>
            <a:off x="1237958" y="1913206"/>
            <a:ext cx="8285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Setup Jenkins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Add Maven Server as an Agent to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a Java Project on Agent (Maven Server)</a:t>
            </a:r>
          </a:p>
        </p:txBody>
      </p:sp>
    </p:spTree>
    <p:extLst>
      <p:ext uri="{BB962C8B-B14F-4D97-AF65-F5344CB8AC3E}">
        <p14:creationId xmlns:p14="http://schemas.microsoft.com/office/powerpoint/2010/main" val="3267093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87F43-3CCB-E229-BF90-1C717E38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7" y="1672912"/>
            <a:ext cx="868801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8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Build an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F108F-99FC-A23F-813F-9EE4E412FD0A}"/>
              </a:ext>
            </a:extLst>
          </p:cNvPr>
          <p:cNvSpPr txBox="1"/>
          <p:nvPr/>
        </p:nvSpPr>
        <p:spPr>
          <a:xfrm>
            <a:off x="1320800" y="1778000"/>
            <a:ext cx="45624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Compiling source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App.java &gt; </a:t>
            </a:r>
            <a:r>
              <a:rPr lang="en-US" sz="2400" b="1" dirty="0" err="1"/>
              <a:t>App.class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AppTest.java &gt; </a:t>
            </a:r>
            <a:r>
              <a:rPr lang="en-US" sz="2400" b="1" dirty="0" err="1"/>
              <a:t>AppTest.class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Run the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Packaging jar/ear/war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Deploy to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Maven Goals(Lifecycle)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F108F-99FC-A23F-813F-9EE4E412FD0A}"/>
              </a:ext>
            </a:extLst>
          </p:cNvPr>
          <p:cNvSpPr txBox="1"/>
          <p:nvPr/>
        </p:nvSpPr>
        <p:spPr>
          <a:xfrm>
            <a:off x="0" y="1515292"/>
            <a:ext cx="198370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Validate</a:t>
            </a:r>
            <a:r>
              <a:rPr lang="en-US" sz="2400" b="1" dirty="0"/>
              <a:t> - validate the project is correct and all necessary information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Compile</a:t>
            </a:r>
            <a:r>
              <a:rPr lang="en-US" sz="2400" b="1" dirty="0"/>
              <a:t> - compile the source code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Test</a:t>
            </a:r>
            <a:r>
              <a:rPr lang="en-US" sz="2400" b="1" dirty="0"/>
              <a:t> - test the compiled source code using a suitable unit testing framework. </a:t>
            </a:r>
          </a:p>
          <a:p>
            <a:r>
              <a:rPr lang="en-US" sz="2400" b="1" dirty="0"/>
              <a:t>               These tests should not require the code be packaged or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Package</a:t>
            </a:r>
            <a:r>
              <a:rPr lang="en-US" sz="2400" b="1" dirty="0"/>
              <a:t> - take the compiled code and package it in its distributable format, such as a JAR.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Verify</a:t>
            </a:r>
            <a:r>
              <a:rPr lang="en-US" sz="2400" b="1" dirty="0"/>
              <a:t> - run any checks on results of integration tests to ensure quality criteria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Install</a:t>
            </a:r>
            <a:r>
              <a:rPr lang="en-US" sz="2400" b="1" dirty="0"/>
              <a:t> - install the package into the local repository, for use as a dependency</a:t>
            </a:r>
          </a:p>
          <a:p>
            <a:r>
              <a:rPr lang="en-US" sz="2400" b="1" dirty="0"/>
              <a:t>                   in other projects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Deploy</a:t>
            </a:r>
            <a:r>
              <a:rPr lang="en-US" sz="2400" b="1" dirty="0"/>
              <a:t> - done in the build environment, copies the final package to the</a:t>
            </a:r>
          </a:p>
          <a:p>
            <a:r>
              <a:rPr lang="en-US" sz="2400" b="1" dirty="0"/>
              <a:t>                    remote repository for sharing with other developers and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53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2357430"/>
            <a:ext cx="5595139" cy="19288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80958" y="2857496"/>
            <a:ext cx="50236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MY" sz="6000" b="1" cap="none" spc="0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THANKS</a:t>
            </a:r>
            <a:endParaRPr lang="en-US" sz="60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6" descr="C:\Users\Nk\Downloads\unnamed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042" y="2285992"/>
            <a:ext cx="4714908" cy="2302201"/>
          </a:xfrm>
          <a:prstGeom prst="rect">
            <a:avLst/>
          </a:prstGeom>
          <a:noFill/>
        </p:spPr>
      </p:pic>
      <p:pic>
        <p:nvPicPr>
          <p:cNvPr id="14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08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- A cultural shift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10497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DevOps team includes developers and IT operations working collaboratively </a:t>
            </a:r>
          </a:p>
          <a:p>
            <a:r>
              <a:rPr lang="en-US" sz="2000" dirty="0"/>
              <a:t>      throughout the product lifecycle, in order to increase the speed and </a:t>
            </a:r>
          </a:p>
          <a:p>
            <a:r>
              <a:rPr lang="en-US" sz="2000" dirty="0"/>
              <a:t>      quality of software deployment.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 a DevOps model, development and operations teams are no longer “siloed.” Sometimes, </a:t>
            </a:r>
          </a:p>
          <a:p>
            <a:r>
              <a:rPr lang="en-US" sz="2000" dirty="0"/>
              <a:t>       these two teams merge into a single team where the engineers work across the entire </a:t>
            </a:r>
          </a:p>
          <a:p>
            <a:r>
              <a:rPr lang="en-US" sz="2000" dirty="0"/>
              <a:t>       application lifecycle — from development and test to deployment and</a:t>
            </a:r>
          </a:p>
          <a:p>
            <a:r>
              <a:rPr lang="en-US" sz="2000" dirty="0"/>
              <a:t>       operations — and have a range of multidisciplinary skills.</a:t>
            </a:r>
          </a:p>
        </p:txBody>
      </p:sp>
    </p:spTree>
    <p:extLst>
      <p:ext uri="{BB962C8B-B14F-4D97-AF65-F5344CB8AC3E}">
        <p14:creationId xmlns:p14="http://schemas.microsoft.com/office/powerpoint/2010/main" val="108432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46474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What is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r>
              <a:rPr lang="en-US" sz="2400" dirty="0"/>
              <a:t>DevOps is a set of practices, tools, and a cultural philosophy that automate and integrate the processes between software development and IT teams. It emphasizes team empowerment, cross-team communication and collaboration, and technology automation.</a:t>
            </a: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3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Course Objective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607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 err="1"/>
              <a:t>Devops</a:t>
            </a:r>
            <a:r>
              <a:rPr lang="en-US" sz="2000" dirty="0"/>
              <a:t> tool stack used in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setup production ready </a:t>
            </a:r>
            <a:r>
              <a:rPr lang="en-US" sz="2000" dirty="0" err="1"/>
              <a:t>Devops</a:t>
            </a:r>
            <a:r>
              <a:rPr lang="en-US" sz="2000" dirty="0"/>
              <a:t> CI/CD pipelines.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23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Couse benefits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02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want to shift from 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are willing to move onto DevOps Culture</a:t>
            </a:r>
          </a:p>
        </p:txBody>
      </p:sp>
    </p:spTree>
    <p:extLst>
      <p:ext uri="{BB962C8B-B14F-4D97-AF65-F5344CB8AC3E}">
        <p14:creationId xmlns:p14="http://schemas.microsoft.com/office/powerpoint/2010/main" val="319990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Tools covered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87826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Git/</a:t>
            </a:r>
            <a:r>
              <a:rPr lang="en-US" sz="2000" dirty="0" err="1"/>
              <a:t>Github</a:t>
            </a:r>
            <a:r>
              <a:rPr lang="en-US" sz="2000" dirty="0"/>
              <a:t>                       -                 Version Control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Jenkins                              -                 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Maven                               -                 Build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SonarQube                        -                Code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Docker/Kubernetes          -                Containerization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Ansible                               -                 Deployment and 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                                 -                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Prometheus                       -                Monitoring and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010059"/>
      </p:ext>
    </p:extLst>
  </p:cSld>
  <p:clrMapOvr>
    <a:masterClrMapping/>
  </p:clrMapOvr>
</p:sld>
</file>

<file path=ppt/theme/theme1.xml><?xml version="1.0" encoding="utf-8"?>
<a:theme xmlns:a="http://schemas.openxmlformats.org/drawingml/2006/main" name="Nkppt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72E4711-F77C-DF44-9CC5-0E935BA6856F}" vid="{111E3EAC-AA8E-F244-B979-6D7CA566B9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1526</Words>
  <Application>Microsoft Office PowerPoint</Application>
  <PresentationFormat>Widescreen</PresentationFormat>
  <Paragraphs>288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freight-sans-pro</vt:lpstr>
      <vt:lpstr>Nkpptfinal</vt:lpstr>
      <vt:lpstr>PowerPoint Presentation</vt:lpstr>
      <vt:lpstr>PowerPoint Presentation</vt:lpstr>
      <vt:lpstr>PowerPoint Presentation</vt:lpstr>
      <vt:lpstr>A New Company - Devsoft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delivery Pipeline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starts with Who AM I ?</vt:lpstr>
      <vt:lpstr>Git Stages</vt:lpstr>
      <vt:lpstr>Some Important Git commands</vt:lpstr>
      <vt:lpstr>Some Important Git commands</vt:lpstr>
      <vt:lpstr>Why Git Branches</vt:lpstr>
      <vt:lpstr>Git Branches</vt:lpstr>
      <vt:lpstr>Git Merge</vt:lpstr>
      <vt:lpstr>Git Merge</vt:lpstr>
      <vt:lpstr>Git Merge</vt:lpstr>
      <vt:lpstr>Git Conflict</vt:lpstr>
      <vt:lpstr>Git + GitHub</vt:lpstr>
      <vt:lpstr>GitHub</vt:lpstr>
      <vt:lpstr>GitHub</vt:lpstr>
      <vt:lpstr>GitHub – Adding SSH key</vt:lpstr>
      <vt:lpstr>How they work together</vt:lpstr>
      <vt:lpstr>How to reload, revert, reset</vt:lpstr>
      <vt:lpstr>Sample Project</vt:lpstr>
      <vt:lpstr>MAVEN</vt:lpstr>
      <vt:lpstr>What we will cover ?</vt:lpstr>
      <vt:lpstr>Prepare Environment</vt:lpstr>
      <vt:lpstr>Maven Goals and Repositories </vt:lpstr>
      <vt:lpstr>Maven Goals and Repositories </vt:lpstr>
      <vt:lpstr>Maven and DevOps Workflow</vt:lpstr>
      <vt:lpstr>Maven</vt:lpstr>
      <vt:lpstr>Build an Application</vt:lpstr>
      <vt:lpstr>Maven Goals(Lifecycle)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Atul Sharma</dc:title>
  <dc:creator>Ujjawal Tyagi</dc:creator>
  <cp:lastModifiedBy>Ujjawal Tyagi</cp:lastModifiedBy>
  <cp:revision>47</cp:revision>
  <dcterms:created xsi:type="dcterms:W3CDTF">2021-10-31T10:42:02Z</dcterms:created>
  <dcterms:modified xsi:type="dcterms:W3CDTF">2024-08-24T02:31:42Z</dcterms:modified>
</cp:coreProperties>
</file>